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8" r:id="rId2"/>
  </p:sldMasterIdLst>
  <p:notesMasterIdLst>
    <p:notesMasterId r:id="rId12"/>
  </p:notesMasterIdLst>
  <p:sldIdLst>
    <p:sldId id="256" r:id="rId3"/>
    <p:sldId id="257" r:id="rId4"/>
    <p:sldId id="265" r:id="rId5"/>
    <p:sldId id="266" r:id="rId6"/>
    <p:sldId id="259" r:id="rId7"/>
    <p:sldId id="260" r:id="rId8"/>
    <p:sldId id="261" r:id="rId9"/>
    <p:sldId id="262" r:id="rId10"/>
    <p:sldId id="263" r:id="rId11"/>
  </p:sldIdLst>
  <p:sldSz cx="14630400" cy="8229600"/>
  <p:notesSz cx="8229600" cy="14630400"/>
  <p:embeddedFontLst>
    <p:embeddedFont>
      <p:font typeface="Platypi Medium" panose="020B0604020202020204" charset="0"/>
      <p:regular r:id="rId13"/>
    </p:embeddedFont>
    <p:embeddedFont>
      <p:font typeface="Roboto Slab" pitchFamily="2" charset="0"/>
      <p:regular r:id="rId14"/>
      <p:bold r:id="rId15"/>
    </p:embeddedFont>
    <p:embeddedFont>
      <p:font typeface="Source Serif 4" panose="020B0604020202020204" charset="0"/>
      <p:regular r:id="rId16"/>
    </p:embeddedFont>
  </p:embeddedFontLst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CF2"/>
    <a:srgbClr val="3C5FBB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0C3AC6-2812-4ADB-AFA4-36F8C0662C68}" v="200" dt="2026-01-13T17:22:12.110"/>
  </p1510:revLst>
</p1510:revInfo>
</file>

<file path=ppt/tableStyles.xml><?xml version="1.0" encoding="utf-8"?>
<a:tblStyleLst xmlns:a="http://schemas.openxmlformats.org/drawingml/2006/main" def="{5C22544A-7EE6-4342-B048-85BDC9FD1C3A}">
  <a:tblStyle styleId="{91EBBBCC-DAD2-459C-BE2E-F6DE35CF9A28}" styleName="סגנון כהה 2 - הדגשה 3/הדגשה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מעיין סנדק" userId="292f3d1311e1e683" providerId="LiveId" clId="{2B0A6BCE-F847-40F9-AD80-60C45B9477E2}"/>
    <pc:docChg chg="undo custSel addSld delSld modSld modMainMaster">
      <pc:chgData name="מעיין סנדק" userId="292f3d1311e1e683" providerId="LiveId" clId="{2B0A6BCE-F847-40F9-AD80-60C45B9477E2}" dt="2026-01-14T11:54:25.739" v="2840" actId="1038"/>
      <pc:docMkLst>
        <pc:docMk/>
      </pc:docMkLst>
      <pc:sldChg chg="addSp delSp modSp mod setBg">
        <pc:chgData name="מעיין סנדק" userId="292f3d1311e1e683" providerId="LiveId" clId="{2B0A6BCE-F847-40F9-AD80-60C45B9477E2}" dt="2026-01-14T11:54:25.739" v="2840" actId="1038"/>
        <pc:sldMkLst>
          <pc:docMk/>
          <pc:sldMk cId="0" sldId="256"/>
        </pc:sldMkLst>
        <pc:spChg chg="mod">
          <ac:chgData name="מעיין סנדק" userId="292f3d1311e1e683" providerId="LiveId" clId="{2B0A6BCE-F847-40F9-AD80-60C45B9477E2}" dt="2026-01-07T10:10:21.968" v="1946" actId="1076"/>
          <ac:spMkLst>
            <pc:docMk/>
            <pc:sldMk cId="0" sldId="256"/>
            <ac:spMk id="3" creationId="{00000000-0000-0000-0000-000000000000}"/>
          </ac:spMkLst>
        </pc:spChg>
        <pc:spChg chg="mod">
          <ac:chgData name="מעיין סנדק" userId="292f3d1311e1e683" providerId="LiveId" clId="{2B0A6BCE-F847-40F9-AD80-60C45B9477E2}" dt="2026-01-07T10:10:56.771" v="1991" actId="1076"/>
          <ac:spMkLst>
            <pc:docMk/>
            <pc:sldMk cId="0" sldId="256"/>
            <ac:spMk id="4" creationId="{00000000-0000-0000-0000-000000000000}"/>
          </ac:spMkLst>
        </pc:spChg>
        <pc:spChg chg="mod">
          <ac:chgData name="מעיין סנדק" userId="292f3d1311e1e683" providerId="LiveId" clId="{2B0A6BCE-F847-40F9-AD80-60C45B9477E2}" dt="2026-01-07T10:10:32.214" v="1950" actId="20577"/>
          <ac:spMkLst>
            <pc:docMk/>
            <pc:sldMk cId="0" sldId="256"/>
            <ac:spMk id="5" creationId="{00000000-0000-0000-0000-000000000000}"/>
          </ac:spMkLst>
        </pc:spChg>
        <pc:picChg chg="mod modCrop">
          <ac:chgData name="מעיין סנדק" userId="292f3d1311e1e683" providerId="LiveId" clId="{2B0A6BCE-F847-40F9-AD80-60C45B9477E2}" dt="2026-01-14T11:54:25.739" v="2840" actId="1038"/>
          <ac:picMkLst>
            <pc:docMk/>
            <pc:sldMk cId="0" sldId="256"/>
            <ac:picMk id="2" creationId="{00000000-0000-0000-0000-000000000000}"/>
          </ac:picMkLst>
        </pc:picChg>
      </pc:sldChg>
      <pc:sldChg chg="modSp mod">
        <pc:chgData name="מעיין סנדק" userId="292f3d1311e1e683" providerId="LiveId" clId="{2B0A6BCE-F847-40F9-AD80-60C45B9477E2}" dt="2026-01-13T15:59:01.192" v="2583" actId="1076"/>
        <pc:sldMkLst>
          <pc:docMk/>
          <pc:sldMk cId="0" sldId="257"/>
        </pc:sldMkLst>
        <pc:spChg chg="mod">
          <ac:chgData name="מעיין סנדק" userId="292f3d1311e1e683" providerId="LiveId" clId="{2B0A6BCE-F847-40F9-AD80-60C45B9477E2}" dt="2026-01-13T15:58:37.295" v="2579" actId="1076"/>
          <ac:spMkLst>
            <pc:docMk/>
            <pc:sldMk cId="0" sldId="257"/>
            <ac:spMk id="3" creationId="{00000000-0000-0000-0000-000000000000}"/>
          </ac:spMkLst>
        </pc:spChg>
        <pc:spChg chg="mod">
          <ac:chgData name="מעיין סנדק" userId="292f3d1311e1e683" providerId="LiveId" clId="{2B0A6BCE-F847-40F9-AD80-60C45B9477E2}" dt="2026-01-13T15:58:44.388" v="2580" actId="1076"/>
          <ac:spMkLst>
            <pc:docMk/>
            <pc:sldMk cId="0" sldId="257"/>
            <ac:spMk id="4" creationId="{00000000-0000-0000-0000-000000000000}"/>
          </ac:spMkLst>
        </pc:spChg>
        <pc:spChg chg="mod">
          <ac:chgData name="מעיין סנדק" userId="292f3d1311e1e683" providerId="LiveId" clId="{2B0A6BCE-F847-40F9-AD80-60C45B9477E2}" dt="2026-01-13T15:58:55.483" v="2582" actId="1076"/>
          <ac:spMkLst>
            <pc:docMk/>
            <pc:sldMk cId="0" sldId="257"/>
            <ac:spMk id="5" creationId="{00000000-0000-0000-0000-000000000000}"/>
          </ac:spMkLst>
        </pc:spChg>
        <pc:spChg chg="mod">
          <ac:chgData name="מעיין סנדק" userId="292f3d1311e1e683" providerId="LiveId" clId="{2B0A6BCE-F847-40F9-AD80-60C45B9477E2}" dt="2026-01-13T15:58:49.772" v="2581" actId="1076"/>
          <ac:spMkLst>
            <pc:docMk/>
            <pc:sldMk cId="0" sldId="257"/>
            <ac:spMk id="6" creationId="{00000000-0000-0000-0000-000000000000}"/>
          </ac:spMkLst>
        </pc:spChg>
        <pc:spChg chg="mod">
          <ac:chgData name="מעיין סנדק" userId="292f3d1311e1e683" providerId="LiveId" clId="{2B0A6BCE-F847-40F9-AD80-60C45B9477E2}" dt="2026-01-13T15:59:01.192" v="2583" actId="1076"/>
          <ac:spMkLst>
            <pc:docMk/>
            <pc:sldMk cId="0" sldId="257"/>
            <ac:spMk id="7" creationId="{00000000-0000-0000-0000-000000000000}"/>
          </ac:spMkLst>
        </pc:spChg>
      </pc:sldChg>
      <pc:sldChg chg="addSp delSp modSp del mod setBg">
        <pc:chgData name="מעיין סנדק" userId="292f3d1311e1e683" providerId="LiveId" clId="{2B0A6BCE-F847-40F9-AD80-60C45B9477E2}" dt="2026-01-13T17:06:04.918" v="2693" actId="47"/>
        <pc:sldMkLst>
          <pc:docMk/>
          <pc:sldMk cId="0" sldId="258"/>
        </pc:sldMkLst>
        <pc:spChg chg="mod">
          <ac:chgData name="מעיין סנדק" userId="292f3d1311e1e683" providerId="LiveId" clId="{2B0A6BCE-F847-40F9-AD80-60C45B9477E2}" dt="2026-01-13T11:34:09.333" v="2432" actId="1076"/>
          <ac:spMkLst>
            <pc:docMk/>
            <pc:sldMk cId="0" sldId="258"/>
            <ac:spMk id="3" creationId="{00000000-0000-0000-0000-000000000000}"/>
          </ac:spMkLst>
        </pc:spChg>
        <pc:spChg chg="del">
          <ac:chgData name="מעיין סנדק" userId="292f3d1311e1e683" providerId="LiveId" clId="{2B0A6BCE-F847-40F9-AD80-60C45B9477E2}" dt="2026-01-13T11:38:01.705" v="2465" actId="478"/>
          <ac:spMkLst>
            <pc:docMk/>
            <pc:sldMk cId="0" sldId="258"/>
            <ac:spMk id="4" creationId="{00000000-0000-0000-0000-000000000000}"/>
          </ac:spMkLst>
        </pc:spChg>
        <pc:spChg chg="del mod">
          <ac:chgData name="מעיין סנדק" userId="292f3d1311e1e683" providerId="LiveId" clId="{2B0A6BCE-F847-40F9-AD80-60C45B9477E2}" dt="2026-01-13T11:34:43.009" v="2435" actId="478"/>
          <ac:spMkLst>
            <pc:docMk/>
            <pc:sldMk cId="0" sldId="258"/>
            <ac:spMk id="5" creationId="{00000000-0000-0000-0000-000000000000}"/>
          </ac:spMkLst>
        </pc:spChg>
        <pc:spChg chg="del mod">
          <ac:chgData name="מעיין סנדק" userId="292f3d1311e1e683" providerId="LiveId" clId="{2B0A6BCE-F847-40F9-AD80-60C45B9477E2}" dt="2026-01-13T11:34:43.009" v="2435" actId="478"/>
          <ac:spMkLst>
            <pc:docMk/>
            <pc:sldMk cId="0" sldId="258"/>
            <ac:spMk id="6" creationId="{00000000-0000-0000-0000-000000000000}"/>
          </ac:spMkLst>
        </pc:spChg>
        <pc:spChg chg="del mod">
          <ac:chgData name="מעיין סנדק" userId="292f3d1311e1e683" providerId="LiveId" clId="{2B0A6BCE-F847-40F9-AD80-60C45B9477E2}" dt="2026-01-13T11:34:43.009" v="2435" actId="478"/>
          <ac:spMkLst>
            <pc:docMk/>
            <pc:sldMk cId="0" sldId="258"/>
            <ac:spMk id="7" creationId="{00000000-0000-0000-0000-000000000000}"/>
          </ac:spMkLst>
        </pc:spChg>
        <pc:spChg chg="del mod">
          <ac:chgData name="מעיין סנדק" userId="292f3d1311e1e683" providerId="LiveId" clId="{2B0A6BCE-F847-40F9-AD80-60C45B9477E2}" dt="2026-01-13T11:38:05.754" v="2467" actId="478"/>
          <ac:spMkLst>
            <pc:docMk/>
            <pc:sldMk cId="0" sldId="258"/>
            <ac:spMk id="8" creationId="{00000000-0000-0000-0000-000000000000}"/>
          </ac:spMkLst>
        </pc:spChg>
        <pc:spChg chg="del mod">
          <ac:chgData name="מעיין סנדק" userId="292f3d1311e1e683" providerId="LiveId" clId="{2B0A6BCE-F847-40F9-AD80-60C45B9477E2}" dt="2026-01-13T11:37:58.088" v="2464" actId="478"/>
          <ac:spMkLst>
            <pc:docMk/>
            <pc:sldMk cId="0" sldId="258"/>
            <ac:spMk id="9" creationId="{00000000-0000-0000-0000-000000000000}"/>
          </ac:spMkLst>
        </pc:spChg>
        <pc:spChg chg="add del mod">
          <ac:chgData name="מעיין סנדק" userId="292f3d1311e1e683" providerId="LiveId" clId="{2B0A6BCE-F847-40F9-AD80-60C45B9477E2}" dt="2026-01-13T11:39:49.068" v="2503" actId="478"/>
          <ac:spMkLst>
            <pc:docMk/>
            <pc:sldMk cId="0" sldId="258"/>
            <ac:spMk id="10" creationId="{00000000-0000-0000-0000-000000000000}"/>
          </ac:spMkLst>
        </pc:spChg>
        <pc:spChg chg="del">
          <ac:chgData name="מעיין סנדק" userId="292f3d1311e1e683" providerId="LiveId" clId="{2B0A6BCE-F847-40F9-AD80-60C45B9477E2}" dt="2026-01-13T11:38:09.416" v="2468" actId="478"/>
          <ac:spMkLst>
            <pc:docMk/>
            <pc:sldMk cId="0" sldId="258"/>
            <ac:spMk id="11" creationId="{00000000-0000-0000-0000-000000000000}"/>
          </ac:spMkLst>
        </pc:spChg>
        <pc:spChg chg="del">
          <ac:chgData name="מעיין סנדק" userId="292f3d1311e1e683" providerId="LiveId" clId="{2B0A6BCE-F847-40F9-AD80-60C45B9477E2}" dt="2026-01-13T11:38:09.416" v="2468" actId="478"/>
          <ac:spMkLst>
            <pc:docMk/>
            <pc:sldMk cId="0" sldId="258"/>
            <ac:spMk id="12" creationId="{00000000-0000-0000-0000-000000000000}"/>
          </ac:spMkLst>
        </pc:spChg>
        <pc:spChg chg="del mod">
          <ac:chgData name="מעיין סנדק" userId="292f3d1311e1e683" providerId="LiveId" clId="{2B0A6BCE-F847-40F9-AD80-60C45B9477E2}" dt="2026-01-13T11:38:09.416" v="2468" actId="478"/>
          <ac:spMkLst>
            <pc:docMk/>
            <pc:sldMk cId="0" sldId="258"/>
            <ac:spMk id="13" creationId="{00000000-0000-0000-0000-000000000000}"/>
          </ac:spMkLst>
        </pc:spChg>
        <pc:spChg chg="del mod">
          <ac:chgData name="מעיין סנדק" userId="292f3d1311e1e683" providerId="LiveId" clId="{2B0A6BCE-F847-40F9-AD80-60C45B9477E2}" dt="2026-01-13T11:38:09.416" v="2468" actId="478"/>
          <ac:spMkLst>
            <pc:docMk/>
            <pc:sldMk cId="0" sldId="258"/>
            <ac:spMk id="14" creationId="{00000000-0000-0000-0000-000000000000}"/>
          </ac:spMkLst>
        </pc:spChg>
        <pc:spChg chg="del mod">
          <ac:chgData name="מעיין סנדק" userId="292f3d1311e1e683" providerId="LiveId" clId="{2B0A6BCE-F847-40F9-AD80-60C45B9477E2}" dt="2026-01-13T11:38:09.416" v="2468" actId="478"/>
          <ac:spMkLst>
            <pc:docMk/>
            <pc:sldMk cId="0" sldId="258"/>
            <ac:spMk id="15" creationId="{00000000-0000-0000-0000-000000000000}"/>
          </ac:spMkLst>
        </pc:spChg>
        <pc:spChg chg="add del mod">
          <ac:chgData name="מעיין סנדק" userId="292f3d1311e1e683" providerId="LiveId" clId="{2B0A6BCE-F847-40F9-AD80-60C45B9477E2}" dt="2026-01-13T11:39:47.392" v="2502" actId="478"/>
          <ac:spMkLst>
            <pc:docMk/>
            <pc:sldMk cId="0" sldId="258"/>
            <ac:spMk id="16" creationId="{00000000-0000-0000-0000-000000000000}"/>
          </ac:spMkLst>
        </pc:spChg>
        <pc:spChg chg="del">
          <ac:chgData name="מעיין סנדק" userId="292f3d1311e1e683" providerId="LiveId" clId="{2B0A6BCE-F847-40F9-AD80-60C45B9477E2}" dt="2026-01-13T11:38:12.459" v="2469" actId="478"/>
          <ac:spMkLst>
            <pc:docMk/>
            <pc:sldMk cId="0" sldId="258"/>
            <ac:spMk id="17" creationId="{00000000-0000-0000-0000-000000000000}"/>
          </ac:spMkLst>
        </pc:spChg>
        <pc:spChg chg="del mod">
          <ac:chgData name="מעיין סנדק" userId="292f3d1311e1e683" providerId="LiveId" clId="{2B0A6BCE-F847-40F9-AD80-60C45B9477E2}" dt="2026-01-13T11:38:09.416" v="2468" actId="478"/>
          <ac:spMkLst>
            <pc:docMk/>
            <pc:sldMk cId="0" sldId="258"/>
            <ac:spMk id="18" creationId="{00000000-0000-0000-0000-000000000000}"/>
          </ac:spMkLst>
        </pc:spChg>
        <pc:spChg chg="del mod">
          <ac:chgData name="מעיין סנדק" userId="292f3d1311e1e683" providerId="LiveId" clId="{2B0A6BCE-F847-40F9-AD80-60C45B9477E2}" dt="2026-01-13T11:38:09.416" v="2468" actId="478"/>
          <ac:spMkLst>
            <pc:docMk/>
            <pc:sldMk cId="0" sldId="258"/>
            <ac:spMk id="19" creationId="{00000000-0000-0000-0000-000000000000}"/>
          </ac:spMkLst>
        </pc:spChg>
        <pc:spChg chg="del mod">
          <ac:chgData name="מעיין סנדק" userId="292f3d1311e1e683" providerId="LiveId" clId="{2B0A6BCE-F847-40F9-AD80-60C45B9477E2}" dt="2026-01-13T11:38:14.902" v="2471" actId="478"/>
          <ac:spMkLst>
            <pc:docMk/>
            <pc:sldMk cId="0" sldId="258"/>
            <ac:spMk id="20" creationId="{00000000-0000-0000-0000-000000000000}"/>
          </ac:spMkLst>
        </pc:spChg>
        <pc:spChg chg="del mod">
          <ac:chgData name="מעיין סנדק" userId="292f3d1311e1e683" providerId="LiveId" clId="{2B0A6BCE-F847-40F9-AD80-60C45B9477E2}" dt="2026-01-13T11:38:16.233" v="2472" actId="478"/>
          <ac:spMkLst>
            <pc:docMk/>
            <pc:sldMk cId="0" sldId="258"/>
            <ac:spMk id="21" creationId="{00000000-0000-0000-0000-000000000000}"/>
          </ac:spMkLst>
        </pc:spChg>
        <pc:spChg chg="add del mod">
          <ac:chgData name="מעיין סנדק" userId="292f3d1311e1e683" providerId="LiveId" clId="{2B0A6BCE-F847-40F9-AD80-60C45B9477E2}" dt="2026-01-13T11:34:53.679" v="2438"/>
          <ac:spMkLst>
            <pc:docMk/>
            <pc:sldMk cId="0" sldId="258"/>
            <ac:spMk id="22" creationId="{F2301C29-9A1D-D368-2457-FC5B1F3D883B}"/>
          </ac:spMkLst>
        </pc:spChg>
        <pc:spChg chg="add mod">
          <ac:chgData name="מעיין סנדק" userId="292f3d1311e1e683" providerId="LiveId" clId="{2B0A6BCE-F847-40F9-AD80-60C45B9477E2}" dt="2026-01-13T11:48:06.704" v="2578" actId="20577"/>
          <ac:spMkLst>
            <pc:docMk/>
            <pc:sldMk cId="0" sldId="258"/>
            <ac:spMk id="23" creationId="{CDFEFEEA-7B0F-168A-4C25-49902605030A}"/>
          </ac:spMkLst>
        </pc:spChg>
        <pc:spChg chg="add">
          <ac:chgData name="מעיין סנדק" userId="292f3d1311e1e683" providerId="LiveId" clId="{2B0A6BCE-F847-40F9-AD80-60C45B9477E2}" dt="2026-01-13T11:35:23.714" v="2440"/>
          <ac:spMkLst>
            <pc:docMk/>
            <pc:sldMk cId="0" sldId="258"/>
            <ac:spMk id="24" creationId="{DC55819E-6C82-F580-3A86-09345748F03E}"/>
          </ac:spMkLst>
        </pc:spChg>
        <pc:spChg chg="add">
          <ac:chgData name="מעיין סנדק" userId="292f3d1311e1e683" providerId="LiveId" clId="{2B0A6BCE-F847-40F9-AD80-60C45B9477E2}" dt="2026-01-13T11:35:29.215" v="2441"/>
          <ac:spMkLst>
            <pc:docMk/>
            <pc:sldMk cId="0" sldId="258"/>
            <ac:spMk id="25" creationId="{E624F599-72D5-0EEB-6D9E-375F5460C6D1}"/>
          </ac:spMkLst>
        </pc:spChg>
        <pc:spChg chg="add del mod">
          <ac:chgData name="מעיין סנדק" userId="292f3d1311e1e683" providerId="LiveId" clId="{2B0A6BCE-F847-40F9-AD80-60C45B9477E2}" dt="2026-01-13T11:40:48.851" v="2518" actId="12"/>
          <ac:spMkLst>
            <pc:docMk/>
            <pc:sldMk cId="0" sldId="258"/>
            <ac:spMk id="26" creationId="{9F57E615-A92E-F038-8540-A8BD440D4D9A}"/>
          </ac:spMkLst>
        </pc:spChg>
        <pc:spChg chg="add">
          <ac:chgData name="מעיין סנדק" userId="292f3d1311e1e683" providerId="LiveId" clId="{2B0A6BCE-F847-40F9-AD80-60C45B9477E2}" dt="2026-01-13T11:38:53.491" v="2480"/>
          <ac:spMkLst>
            <pc:docMk/>
            <pc:sldMk cId="0" sldId="258"/>
            <ac:spMk id="27" creationId="{3CDB0DF5-33A7-E6C0-E827-1142C7A4ED35}"/>
          </ac:spMkLst>
        </pc:spChg>
        <pc:spChg chg="add">
          <ac:chgData name="מעיין סנדק" userId="292f3d1311e1e683" providerId="LiveId" clId="{2B0A6BCE-F847-40F9-AD80-60C45B9477E2}" dt="2026-01-13T11:39:00.820" v="2481"/>
          <ac:spMkLst>
            <pc:docMk/>
            <pc:sldMk cId="0" sldId="258"/>
            <ac:spMk id="28" creationId="{C0E20C66-B159-B8E4-0C32-CA2FE0CD39FA}"/>
          </ac:spMkLst>
        </pc:spChg>
        <pc:spChg chg="add del mod">
          <ac:chgData name="מעיין סנדק" userId="292f3d1311e1e683" providerId="LiveId" clId="{2B0A6BCE-F847-40F9-AD80-60C45B9477E2}" dt="2026-01-13T11:39:41.461" v="2499" actId="22"/>
          <ac:spMkLst>
            <pc:docMk/>
            <pc:sldMk cId="0" sldId="258"/>
            <ac:spMk id="30" creationId="{CF24492F-A048-E111-E275-42DCF3C887D8}"/>
          </ac:spMkLst>
        </pc:spChg>
        <pc:picChg chg="del mod">
          <ac:chgData name="מעיין סנדק" userId="292f3d1311e1e683" providerId="LiveId" clId="{2B0A6BCE-F847-40F9-AD80-60C45B9477E2}" dt="2026-01-13T11:34:04.356" v="2431" actId="478"/>
          <ac:picMkLst>
            <pc:docMk/>
            <pc:sldMk cId="0" sldId="258"/>
            <ac:picMk id="2" creationId="{00000000-0000-0000-0000-000000000000}"/>
          </ac:picMkLst>
        </pc:picChg>
      </pc:sldChg>
      <pc:sldChg chg="addSp delSp modSp mod">
        <pc:chgData name="מעיין סנדק" userId="292f3d1311e1e683" providerId="LiveId" clId="{2B0A6BCE-F847-40F9-AD80-60C45B9477E2}" dt="2026-01-07T10:37:11.022" v="2274" actId="1076"/>
        <pc:sldMkLst>
          <pc:docMk/>
          <pc:sldMk cId="0" sldId="259"/>
        </pc:sldMkLst>
        <pc:spChg chg="mod">
          <ac:chgData name="מעיין סנדק" userId="292f3d1311e1e683" providerId="LiveId" clId="{2B0A6BCE-F847-40F9-AD80-60C45B9477E2}" dt="2026-01-07T10:15:34.209" v="2047" actId="403"/>
          <ac:spMkLst>
            <pc:docMk/>
            <pc:sldMk cId="0" sldId="259"/>
            <ac:spMk id="2" creationId="{00000000-0000-0000-0000-000000000000}"/>
          </ac:spMkLst>
        </pc:spChg>
        <pc:graphicFrameChg chg="add mod modGraphic">
          <ac:chgData name="מעיין סנדק" userId="292f3d1311e1e683" providerId="LiveId" clId="{2B0A6BCE-F847-40F9-AD80-60C45B9477E2}" dt="2026-01-07T10:37:11.022" v="2274" actId="1076"/>
          <ac:graphicFrameMkLst>
            <pc:docMk/>
            <pc:sldMk cId="0" sldId="259"/>
            <ac:graphicFrameMk id="40" creationId="{E91DD90F-0AC7-9986-915E-6526BC909E95}"/>
          </ac:graphicFrameMkLst>
        </pc:graphicFrameChg>
      </pc:sldChg>
      <pc:sldChg chg="modSp mod">
        <pc:chgData name="מעיין סנדק" userId="292f3d1311e1e683" providerId="LiveId" clId="{2B0A6BCE-F847-40F9-AD80-60C45B9477E2}" dt="2026-01-07T10:16:56.302" v="2085" actId="1076"/>
        <pc:sldMkLst>
          <pc:docMk/>
          <pc:sldMk cId="0" sldId="260"/>
        </pc:sldMkLst>
        <pc:spChg chg="mod">
          <ac:chgData name="מעיין סנדק" userId="292f3d1311e1e683" providerId="LiveId" clId="{2B0A6BCE-F847-40F9-AD80-60C45B9477E2}" dt="2026-01-07T10:16:22.004" v="2082" actId="14100"/>
          <ac:spMkLst>
            <pc:docMk/>
            <pc:sldMk cId="0" sldId="260"/>
            <ac:spMk id="2" creationId="{00000000-0000-0000-0000-000000000000}"/>
          </ac:spMkLst>
        </pc:spChg>
        <pc:spChg chg="mod">
          <ac:chgData name="מעיין סנדק" userId="292f3d1311e1e683" providerId="LiveId" clId="{2B0A6BCE-F847-40F9-AD80-60C45B9477E2}" dt="2026-01-07T10:16:56.302" v="2085" actId="1076"/>
          <ac:spMkLst>
            <pc:docMk/>
            <pc:sldMk cId="0" sldId="260"/>
            <ac:spMk id="4" creationId="{00000000-0000-0000-0000-000000000000}"/>
          </ac:spMkLst>
        </pc:spChg>
        <pc:spChg chg="mod">
          <ac:chgData name="מעיין סנדק" userId="292f3d1311e1e683" providerId="LiveId" clId="{2B0A6BCE-F847-40F9-AD80-60C45B9477E2}" dt="2026-01-07T10:16:56.302" v="2085" actId="1076"/>
          <ac:spMkLst>
            <pc:docMk/>
            <pc:sldMk cId="0" sldId="260"/>
            <ac:spMk id="5" creationId="{00000000-0000-0000-0000-000000000000}"/>
          </ac:spMkLst>
        </pc:spChg>
        <pc:spChg chg="mod">
          <ac:chgData name="מעיין סנדק" userId="292f3d1311e1e683" providerId="LiveId" clId="{2B0A6BCE-F847-40F9-AD80-60C45B9477E2}" dt="2026-01-07T10:16:56.302" v="2085" actId="1076"/>
          <ac:spMkLst>
            <pc:docMk/>
            <pc:sldMk cId="0" sldId="260"/>
            <ac:spMk id="7" creationId="{00000000-0000-0000-0000-000000000000}"/>
          </ac:spMkLst>
        </pc:spChg>
        <pc:spChg chg="mod">
          <ac:chgData name="מעיין סנדק" userId="292f3d1311e1e683" providerId="LiveId" clId="{2B0A6BCE-F847-40F9-AD80-60C45B9477E2}" dt="2026-01-07T10:16:56.302" v="2085" actId="1076"/>
          <ac:spMkLst>
            <pc:docMk/>
            <pc:sldMk cId="0" sldId="260"/>
            <ac:spMk id="8" creationId="{00000000-0000-0000-0000-000000000000}"/>
          </ac:spMkLst>
        </pc:spChg>
        <pc:spChg chg="mod">
          <ac:chgData name="מעיין סנדק" userId="292f3d1311e1e683" providerId="LiveId" clId="{2B0A6BCE-F847-40F9-AD80-60C45B9477E2}" dt="2026-01-07T10:16:56.302" v="2085" actId="1076"/>
          <ac:spMkLst>
            <pc:docMk/>
            <pc:sldMk cId="0" sldId="260"/>
            <ac:spMk id="10" creationId="{00000000-0000-0000-0000-000000000000}"/>
          </ac:spMkLst>
        </pc:spChg>
        <pc:spChg chg="mod">
          <ac:chgData name="מעיין סנדק" userId="292f3d1311e1e683" providerId="LiveId" clId="{2B0A6BCE-F847-40F9-AD80-60C45B9477E2}" dt="2026-01-07T10:16:56.302" v="2085" actId="1076"/>
          <ac:spMkLst>
            <pc:docMk/>
            <pc:sldMk cId="0" sldId="260"/>
            <ac:spMk id="11" creationId="{00000000-0000-0000-0000-000000000000}"/>
          </ac:spMkLst>
        </pc:spChg>
        <pc:picChg chg="mod">
          <ac:chgData name="מעיין סנדק" userId="292f3d1311e1e683" providerId="LiveId" clId="{2B0A6BCE-F847-40F9-AD80-60C45B9477E2}" dt="2026-01-07T10:16:56.302" v="2085" actId="1076"/>
          <ac:picMkLst>
            <pc:docMk/>
            <pc:sldMk cId="0" sldId="260"/>
            <ac:picMk id="3" creationId="{00000000-0000-0000-0000-000000000000}"/>
          </ac:picMkLst>
        </pc:picChg>
        <pc:picChg chg="mod">
          <ac:chgData name="מעיין סנדק" userId="292f3d1311e1e683" providerId="LiveId" clId="{2B0A6BCE-F847-40F9-AD80-60C45B9477E2}" dt="2026-01-07T10:16:56.302" v="2085" actId="1076"/>
          <ac:picMkLst>
            <pc:docMk/>
            <pc:sldMk cId="0" sldId="260"/>
            <ac:picMk id="6" creationId="{00000000-0000-0000-0000-000000000000}"/>
          </ac:picMkLst>
        </pc:picChg>
        <pc:picChg chg="mod">
          <ac:chgData name="מעיין סנדק" userId="292f3d1311e1e683" providerId="LiveId" clId="{2B0A6BCE-F847-40F9-AD80-60C45B9477E2}" dt="2026-01-07T10:16:56.302" v="2085" actId="1076"/>
          <ac:picMkLst>
            <pc:docMk/>
            <pc:sldMk cId="0" sldId="260"/>
            <ac:picMk id="9" creationId="{00000000-0000-0000-0000-000000000000}"/>
          </ac:picMkLst>
        </pc:picChg>
      </pc:sldChg>
      <pc:sldChg chg="addSp modSp mod">
        <pc:chgData name="מעיין סנדק" userId="292f3d1311e1e683" providerId="LiveId" clId="{2B0A6BCE-F847-40F9-AD80-60C45B9477E2}" dt="2026-01-13T17:15:13.460" v="2815" actId="403"/>
        <pc:sldMkLst>
          <pc:docMk/>
          <pc:sldMk cId="0" sldId="261"/>
        </pc:sldMkLst>
        <pc:spChg chg="mod">
          <ac:chgData name="מעיין סנדק" userId="292f3d1311e1e683" providerId="LiveId" clId="{2B0A6BCE-F847-40F9-AD80-60C45B9477E2}" dt="2026-01-07T10:18:58.899" v="2114" actId="14100"/>
          <ac:spMkLst>
            <pc:docMk/>
            <pc:sldMk cId="0" sldId="261"/>
            <ac:spMk id="3" creationId="{00000000-0000-0000-0000-000000000000}"/>
          </ac:spMkLst>
        </pc:spChg>
        <pc:spChg chg="mod">
          <ac:chgData name="מעיין סנדק" userId="292f3d1311e1e683" providerId="LiveId" clId="{2B0A6BCE-F847-40F9-AD80-60C45B9477E2}" dt="2026-01-07T10:18:47.068" v="2110" actId="1076"/>
          <ac:spMkLst>
            <pc:docMk/>
            <pc:sldMk cId="0" sldId="261"/>
            <ac:spMk id="4" creationId="{00000000-0000-0000-0000-000000000000}"/>
          </ac:spMkLst>
        </pc:spChg>
        <pc:spChg chg="mod">
          <ac:chgData name="מעיין סנדק" userId="292f3d1311e1e683" providerId="LiveId" clId="{2B0A6BCE-F847-40F9-AD80-60C45B9477E2}" dt="2026-01-07T10:23:39.453" v="2146" actId="1076"/>
          <ac:spMkLst>
            <pc:docMk/>
            <pc:sldMk cId="0" sldId="261"/>
            <ac:spMk id="5" creationId="{00000000-0000-0000-0000-000000000000}"/>
          </ac:spMkLst>
        </pc:spChg>
        <pc:spChg chg="mod">
          <ac:chgData name="מעיין סנדק" userId="292f3d1311e1e683" providerId="LiveId" clId="{2B0A6BCE-F847-40F9-AD80-60C45B9477E2}" dt="2026-01-13T17:14:40.483" v="2808" actId="403"/>
          <ac:spMkLst>
            <pc:docMk/>
            <pc:sldMk cId="0" sldId="261"/>
            <ac:spMk id="7" creationId="{00000000-0000-0000-0000-000000000000}"/>
          </ac:spMkLst>
        </pc:spChg>
        <pc:spChg chg="mod">
          <ac:chgData name="מעיין סנדק" userId="292f3d1311e1e683" providerId="LiveId" clId="{2B0A6BCE-F847-40F9-AD80-60C45B9477E2}" dt="2026-01-13T17:14:45.959" v="2809" actId="403"/>
          <ac:spMkLst>
            <pc:docMk/>
            <pc:sldMk cId="0" sldId="261"/>
            <ac:spMk id="8" creationId="{00000000-0000-0000-0000-000000000000}"/>
          </ac:spMkLst>
        </pc:spChg>
        <pc:spChg chg="mod">
          <ac:chgData name="מעיין סנדק" userId="292f3d1311e1e683" providerId="LiveId" clId="{2B0A6BCE-F847-40F9-AD80-60C45B9477E2}" dt="2026-01-07T10:23:58.511" v="2150" actId="1076"/>
          <ac:spMkLst>
            <pc:docMk/>
            <pc:sldMk cId="0" sldId="261"/>
            <ac:spMk id="9" creationId="{00000000-0000-0000-0000-000000000000}"/>
          </ac:spMkLst>
        </pc:spChg>
        <pc:spChg chg="mod">
          <ac:chgData name="מעיין סנדק" userId="292f3d1311e1e683" providerId="LiveId" clId="{2B0A6BCE-F847-40F9-AD80-60C45B9477E2}" dt="2026-01-07T10:23:53.573" v="2148" actId="1076"/>
          <ac:spMkLst>
            <pc:docMk/>
            <pc:sldMk cId="0" sldId="261"/>
            <ac:spMk id="10" creationId="{00000000-0000-0000-0000-000000000000}"/>
          </ac:spMkLst>
        </pc:spChg>
        <pc:spChg chg="mod">
          <ac:chgData name="מעיין סנדק" userId="292f3d1311e1e683" providerId="LiveId" clId="{2B0A6BCE-F847-40F9-AD80-60C45B9477E2}" dt="2026-01-13T17:14:49.870" v="2810" actId="403"/>
          <ac:spMkLst>
            <pc:docMk/>
            <pc:sldMk cId="0" sldId="261"/>
            <ac:spMk id="12" creationId="{00000000-0000-0000-0000-000000000000}"/>
          </ac:spMkLst>
        </pc:spChg>
        <pc:spChg chg="mod">
          <ac:chgData name="מעיין סנדק" userId="292f3d1311e1e683" providerId="LiveId" clId="{2B0A6BCE-F847-40F9-AD80-60C45B9477E2}" dt="2026-01-13T17:14:53.576" v="2811" actId="403"/>
          <ac:spMkLst>
            <pc:docMk/>
            <pc:sldMk cId="0" sldId="261"/>
            <ac:spMk id="13" creationId="{00000000-0000-0000-0000-000000000000}"/>
          </ac:spMkLst>
        </pc:spChg>
        <pc:spChg chg="mod">
          <ac:chgData name="מעיין סנדק" userId="292f3d1311e1e683" providerId="LiveId" clId="{2B0A6BCE-F847-40F9-AD80-60C45B9477E2}" dt="2026-01-07T10:24:14.449" v="2153" actId="1076"/>
          <ac:spMkLst>
            <pc:docMk/>
            <pc:sldMk cId="0" sldId="261"/>
            <ac:spMk id="14" creationId="{00000000-0000-0000-0000-000000000000}"/>
          </ac:spMkLst>
        </pc:spChg>
        <pc:spChg chg="mod">
          <ac:chgData name="מעיין סנדק" userId="292f3d1311e1e683" providerId="LiveId" clId="{2B0A6BCE-F847-40F9-AD80-60C45B9477E2}" dt="2026-01-07T10:24:34.642" v="2154" actId="1076"/>
          <ac:spMkLst>
            <pc:docMk/>
            <pc:sldMk cId="0" sldId="261"/>
            <ac:spMk id="15" creationId="{00000000-0000-0000-0000-000000000000}"/>
          </ac:spMkLst>
        </pc:spChg>
        <pc:spChg chg="mod">
          <ac:chgData name="מעיין סנדק" userId="292f3d1311e1e683" providerId="LiveId" clId="{2B0A6BCE-F847-40F9-AD80-60C45B9477E2}" dt="2026-01-13T17:14:57.684" v="2812" actId="403"/>
          <ac:spMkLst>
            <pc:docMk/>
            <pc:sldMk cId="0" sldId="261"/>
            <ac:spMk id="17" creationId="{00000000-0000-0000-0000-000000000000}"/>
          </ac:spMkLst>
        </pc:spChg>
        <pc:spChg chg="mod">
          <ac:chgData name="מעיין סנדק" userId="292f3d1311e1e683" providerId="LiveId" clId="{2B0A6BCE-F847-40F9-AD80-60C45B9477E2}" dt="2026-01-13T17:15:01.206" v="2813" actId="403"/>
          <ac:spMkLst>
            <pc:docMk/>
            <pc:sldMk cId="0" sldId="261"/>
            <ac:spMk id="18" creationId="{00000000-0000-0000-0000-000000000000}"/>
          </ac:spMkLst>
        </pc:spChg>
        <pc:spChg chg="mod">
          <ac:chgData name="מעיין סנדק" userId="292f3d1311e1e683" providerId="LiveId" clId="{2B0A6BCE-F847-40F9-AD80-60C45B9477E2}" dt="2026-01-07T10:18:47.068" v="2110" actId="1076"/>
          <ac:spMkLst>
            <pc:docMk/>
            <pc:sldMk cId="0" sldId="261"/>
            <ac:spMk id="19" creationId="{00000000-0000-0000-0000-000000000000}"/>
          </ac:spMkLst>
        </pc:spChg>
        <pc:spChg chg="mod">
          <ac:chgData name="מעיין סנדק" userId="292f3d1311e1e683" providerId="LiveId" clId="{2B0A6BCE-F847-40F9-AD80-60C45B9477E2}" dt="2026-01-07T10:24:55.603" v="2156" actId="1076"/>
          <ac:spMkLst>
            <pc:docMk/>
            <pc:sldMk cId="0" sldId="261"/>
            <ac:spMk id="20" creationId="{00000000-0000-0000-0000-000000000000}"/>
          </ac:spMkLst>
        </pc:spChg>
        <pc:spChg chg="mod">
          <ac:chgData name="מעיין סנדק" userId="292f3d1311e1e683" providerId="LiveId" clId="{2B0A6BCE-F847-40F9-AD80-60C45B9477E2}" dt="2026-01-13T17:15:05.738" v="2814" actId="403"/>
          <ac:spMkLst>
            <pc:docMk/>
            <pc:sldMk cId="0" sldId="261"/>
            <ac:spMk id="22" creationId="{00000000-0000-0000-0000-000000000000}"/>
          </ac:spMkLst>
        </pc:spChg>
        <pc:spChg chg="mod">
          <ac:chgData name="מעיין סנדק" userId="292f3d1311e1e683" providerId="LiveId" clId="{2B0A6BCE-F847-40F9-AD80-60C45B9477E2}" dt="2026-01-13T17:15:13.460" v="2815" actId="403"/>
          <ac:spMkLst>
            <pc:docMk/>
            <pc:sldMk cId="0" sldId="261"/>
            <ac:spMk id="23" creationId="{00000000-0000-0000-0000-000000000000}"/>
          </ac:spMkLst>
        </pc:spChg>
        <pc:picChg chg="mod">
          <ac:chgData name="מעיין סנדק" userId="292f3d1311e1e683" providerId="LiveId" clId="{2B0A6BCE-F847-40F9-AD80-60C45B9477E2}" dt="2026-01-07T10:23:39.453" v="2146" actId="1076"/>
          <ac:picMkLst>
            <pc:docMk/>
            <pc:sldMk cId="0" sldId="261"/>
            <ac:picMk id="6" creationId="{00000000-0000-0000-0000-000000000000}"/>
          </ac:picMkLst>
        </pc:picChg>
        <pc:picChg chg="mod">
          <ac:chgData name="מעיין סנדק" userId="292f3d1311e1e683" providerId="LiveId" clId="{2B0A6BCE-F847-40F9-AD80-60C45B9477E2}" dt="2026-01-07T10:23:53.573" v="2148" actId="1076"/>
          <ac:picMkLst>
            <pc:docMk/>
            <pc:sldMk cId="0" sldId="261"/>
            <ac:picMk id="11" creationId="{00000000-0000-0000-0000-000000000000}"/>
          </ac:picMkLst>
        </pc:picChg>
        <pc:picChg chg="mod">
          <ac:chgData name="מעיין סנדק" userId="292f3d1311e1e683" providerId="LiveId" clId="{2B0A6BCE-F847-40F9-AD80-60C45B9477E2}" dt="2026-01-07T10:24:34.642" v="2154" actId="1076"/>
          <ac:picMkLst>
            <pc:docMk/>
            <pc:sldMk cId="0" sldId="261"/>
            <ac:picMk id="16" creationId="{00000000-0000-0000-0000-000000000000}"/>
          </ac:picMkLst>
        </pc:picChg>
        <pc:picChg chg="mod">
          <ac:chgData name="מעיין סנדק" userId="292f3d1311e1e683" providerId="LiveId" clId="{2B0A6BCE-F847-40F9-AD80-60C45B9477E2}" dt="2026-01-07T10:24:55.603" v="2156" actId="1076"/>
          <ac:picMkLst>
            <pc:docMk/>
            <pc:sldMk cId="0" sldId="261"/>
            <ac:picMk id="21" creationId="{00000000-0000-0000-0000-000000000000}"/>
          </ac:picMkLst>
        </pc:picChg>
      </pc:sldChg>
      <pc:sldChg chg="modSp mod">
        <pc:chgData name="מעיין סנדק" userId="292f3d1311e1e683" providerId="LiveId" clId="{2B0A6BCE-F847-40F9-AD80-60C45B9477E2}" dt="2026-01-13T17:17:23.933" v="2830" actId="113"/>
        <pc:sldMkLst>
          <pc:docMk/>
          <pc:sldMk cId="0" sldId="262"/>
        </pc:sldMkLst>
        <pc:spChg chg="mod">
          <ac:chgData name="מעיין סנדק" userId="292f3d1311e1e683" providerId="LiveId" clId="{2B0A6BCE-F847-40F9-AD80-60C45B9477E2}" dt="2026-01-07T10:23:05.094" v="2145" actId="1076"/>
          <ac:spMkLst>
            <pc:docMk/>
            <pc:sldMk cId="0" sldId="262"/>
            <ac:spMk id="3" creationId="{00000000-0000-0000-0000-000000000000}"/>
          </ac:spMkLst>
        </pc:spChg>
        <pc:spChg chg="mod">
          <ac:chgData name="מעיין סנדק" userId="292f3d1311e1e683" providerId="LiveId" clId="{2B0A6BCE-F847-40F9-AD80-60C45B9477E2}" dt="2026-01-13T17:17:19.347" v="2828" actId="403"/>
          <ac:spMkLst>
            <pc:docMk/>
            <pc:sldMk cId="0" sldId="262"/>
            <ac:spMk id="6" creationId="{00000000-0000-0000-0000-000000000000}"/>
          </ac:spMkLst>
        </pc:spChg>
        <pc:spChg chg="mod">
          <ac:chgData name="מעיין סנדק" userId="292f3d1311e1e683" providerId="LiveId" clId="{2B0A6BCE-F847-40F9-AD80-60C45B9477E2}" dt="2026-01-13T17:17:01.041" v="2822" actId="255"/>
          <ac:spMkLst>
            <pc:docMk/>
            <pc:sldMk cId="0" sldId="262"/>
            <ac:spMk id="7" creationId="{00000000-0000-0000-0000-000000000000}"/>
          </ac:spMkLst>
        </pc:spChg>
        <pc:spChg chg="mod">
          <ac:chgData name="מעיין סנדק" userId="292f3d1311e1e683" providerId="LiveId" clId="{2B0A6BCE-F847-40F9-AD80-60C45B9477E2}" dt="2026-01-13T17:17:14.609" v="2826" actId="113"/>
          <ac:spMkLst>
            <pc:docMk/>
            <pc:sldMk cId="0" sldId="262"/>
            <ac:spMk id="10" creationId="{00000000-0000-0000-0000-000000000000}"/>
          </ac:spMkLst>
        </pc:spChg>
        <pc:spChg chg="mod">
          <ac:chgData name="מעיין סנדק" userId="292f3d1311e1e683" providerId="LiveId" clId="{2B0A6BCE-F847-40F9-AD80-60C45B9477E2}" dt="2026-01-13T17:17:04.299" v="2823" actId="403"/>
          <ac:spMkLst>
            <pc:docMk/>
            <pc:sldMk cId="0" sldId="262"/>
            <ac:spMk id="11" creationId="{00000000-0000-0000-0000-000000000000}"/>
          </ac:spMkLst>
        </pc:spChg>
        <pc:spChg chg="mod">
          <ac:chgData name="מעיין סנדק" userId="292f3d1311e1e683" providerId="LiveId" clId="{2B0A6BCE-F847-40F9-AD80-60C45B9477E2}" dt="2026-01-13T17:17:23.933" v="2830" actId="113"/>
          <ac:spMkLst>
            <pc:docMk/>
            <pc:sldMk cId="0" sldId="262"/>
            <ac:spMk id="14" creationId="{00000000-0000-0000-0000-000000000000}"/>
          </ac:spMkLst>
        </pc:spChg>
        <pc:spChg chg="mod">
          <ac:chgData name="מעיין סנדק" userId="292f3d1311e1e683" providerId="LiveId" clId="{2B0A6BCE-F847-40F9-AD80-60C45B9477E2}" dt="2026-01-13T17:17:08.881" v="2824" actId="403"/>
          <ac:spMkLst>
            <pc:docMk/>
            <pc:sldMk cId="0" sldId="262"/>
            <ac:spMk id="15" creationId="{00000000-0000-0000-0000-000000000000}"/>
          </ac:spMkLst>
        </pc:spChg>
      </pc:sldChg>
      <pc:sldChg chg="modSp mod setBg">
        <pc:chgData name="מעיין סנדק" userId="292f3d1311e1e683" providerId="LiveId" clId="{2B0A6BCE-F847-40F9-AD80-60C45B9477E2}" dt="2026-01-13T16:06:53.192" v="2689"/>
        <pc:sldMkLst>
          <pc:docMk/>
          <pc:sldMk cId="0" sldId="263"/>
        </pc:sldMkLst>
        <pc:spChg chg="mod">
          <ac:chgData name="מעיין סנדק" userId="292f3d1311e1e683" providerId="LiveId" clId="{2B0A6BCE-F847-40F9-AD80-60C45B9477E2}" dt="2026-01-07T09:53:36.524" v="1791" actId="1076"/>
          <ac:spMkLst>
            <pc:docMk/>
            <pc:sldMk cId="0" sldId="263"/>
            <ac:spMk id="3" creationId="{00000000-0000-0000-0000-000000000000}"/>
          </ac:spMkLst>
        </pc:spChg>
        <pc:spChg chg="mod">
          <ac:chgData name="מעיין סנדק" userId="292f3d1311e1e683" providerId="LiveId" clId="{2B0A6BCE-F847-40F9-AD80-60C45B9477E2}" dt="2026-01-07T09:53:31.516" v="1790" actId="1076"/>
          <ac:spMkLst>
            <pc:docMk/>
            <pc:sldMk cId="0" sldId="263"/>
            <ac:spMk id="4" creationId="{00000000-0000-0000-0000-000000000000}"/>
          </ac:spMkLst>
        </pc:spChg>
        <pc:spChg chg="mod">
          <ac:chgData name="מעיין סנדק" userId="292f3d1311e1e683" providerId="LiveId" clId="{2B0A6BCE-F847-40F9-AD80-60C45B9477E2}" dt="2026-01-07T09:53:31.516" v="1790" actId="1076"/>
          <ac:spMkLst>
            <pc:docMk/>
            <pc:sldMk cId="0" sldId="263"/>
            <ac:spMk id="5" creationId="{00000000-0000-0000-0000-000000000000}"/>
          </ac:spMkLst>
        </pc:spChg>
        <pc:spChg chg="mod">
          <ac:chgData name="מעיין סנדק" userId="292f3d1311e1e683" providerId="LiveId" clId="{2B0A6BCE-F847-40F9-AD80-60C45B9477E2}" dt="2026-01-07T09:53:31.516" v="1790" actId="1076"/>
          <ac:spMkLst>
            <pc:docMk/>
            <pc:sldMk cId="0" sldId="263"/>
            <ac:spMk id="6" creationId="{00000000-0000-0000-0000-000000000000}"/>
          </ac:spMkLst>
        </pc:spChg>
        <pc:spChg chg="mod">
          <ac:chgData name="מעיין סנדק" userId="292f3d1311e1e683" providerId="LiveId" clId="{2B0A6BCE-F847-40F9-AD80-60C45B9477E2}" dt="2026-01-07T09:53:31.516" v="1790" actId="1076"/>
          <ac:spMkLst>
            <pc:docMk/>
            <pc:sldMk cId="0" sldId="263"/>
            <ac:spMk id="7" creationId="{00000000-0000-0000-0000-000000000000}"/>
          </ac:spMkLst>
        </pc:spChg>
        <pc:picChg chg="mod">
          <ac:chgData name="מעיין סנדק" userId="292f3d1311e1e683" providerId="LiveId" clId="{2B0A6BCE-F847-40F9-AD80-60C45B9477E2}" dt="2026-01-07T09:52:41.107" v="1788" actId="1076"/>
          <ac:picMkLst>
            <pc:docMk/>
            <pc:sldMk cId="0" sldId="263"/>
            <ac:picMk id="2" creationId="{00000000-0000-0000-0000-000000000000}"/>
          </ac:picMkLst>
        </pc:picChg>
      </pc:sldChg>
      <pc:sldChg chg="addSp delSp modSp add del mod">
        <pc:chgData name="מעיין סנדק" userId="292f3d1311e1e683" providerId="LiveId" clId="{2B0A6BCE-F847-40F9-AD80-60C45B9477E2}" dt="2026-01-13T17:06:08.739" v="2694" actId="47"/>
        <pc:sldMkLst>
          <pc:docMk/>
          <pc:sldMk cId="4034546787" sldId="264"/>
        </pc:sldMkLst>
        <pc:spChg chg="del mod">
          <ac:chgData name="מעיין סנדק" userId="292f3d1311e1e683" providerId="LiveId" clId="{2B0A6BCE-F847-40F9-AD80-60C45B9477E2}" dt="2026-01-13T11:43:01.732" v="2557" actId="478"/>
          <ac:spMkLst>
            <pc:docMk/>
            <pc:sldMk cId="4034546787" sldId="264"/>
            <ac:spMk id="3" creationId="{42FC33AD-85E5-CAF7-22C3-32F7705DB9C5}"/>
          </ac:spMkLst>
        </pc:spChg>
        <pc:spChg chg="del">
          <ac:chgData name="מעיין סנדק" userId="292f3d1311e1e683" providerId="LiveId" clId="{2B0A6BCE-F847-40F9-AD80-60C45B9477E2}" dt="2026-01-13T11:41:36.634" v="2525" actId="478"/>
          <ac:spMkLst>
            <pc:docMk/>
            <pc:sldMk cId="4034546787" sldId="264"/>
            <ac:spMk id="5" creationId="{5E219C19-487E-FAC1-D952-01AD36717DE0}"/>
          </ac:spMkLst>
        </pc:spChg>
        <pc:spChg chg="del">
          <ac:chgData name="מעיין סנדק" userId="292f3d1311e1e683" providerId="LiveId" clId="{2B0A6BCE-F847-40F9-AD80-60C45B9477E2}" dt="2026-01-13T11:41:34.656" v="2524" actId="478"/>
          <ac:spMkLst>
            <pc:docMk/>
            <pc:sldMk cId="4034546787" sldId="264"/>
            <ac:spMk id="6" creationId="{2F6EDE9D-B298-D95D-2E7A-9682818CD7D1}"/>
          </ac:spMkLst>
        </pc:spChg>
        <pc:spChg chg="del mod">
          <ac:chgData name="מעיין סנדק" userId="292f3d1311e1e683" providerId="LiveId" clId="{2B0A6BCE-F847-40F9-AD80-60C45B9477E2}" dt="2026-01-13T11:41:39.739" v="2527" actId="478"/>
          <ac:spMkLst>
            <pc:docMk/>
            <pc:sldMk cId="4034546787" sldId="264"/>
            <ac:spMk id="7" creationId="{2051FE65-1BE9-D98B-C605-BE18D57CAB4B}"/>
          </ac:spMkLst>
        </pc:spChg>
        <pc:spChg chg="del mod">
          <ac:chgData name="מעיין סנדק" userId="292f3d1311e1e683" providerId="LiveId" clId="{2B0A6BCE-F847-40F9-AD80-60C45B9477E2}" dt="2026-01-13T11:41:41.151" v="2529" actId="478"/>
          <ac:spMkLst>
            <pc:docMk/>
            <pc:sldMk cId="4034546787" sldId="264"/>
            <ac:spMk id="8" creationId="{2128216A-8E3A-ABF0-0E3B-76698F8D4CED}"/>
          </ac:spMkLst>
        </pc:spChg>
        <pc:spChg chg="del mod">
          <ac:chgData name="מעיין סנדק" userId="292f3d1311e1e683" providerId="LiveId" clId="{2B0A6BCE-F847-40F9-AD80-60C45B9477E2}" dt="2026-01-13T11:41:42.375" v="2531" actId="478"/>
          <ac:spMkLst>
            <pc:docMk/>
            <pc:sldMk cId="4034546787" sldId="264"/>
            <ac:spMk id="9" creationId="{5C7B9EE6-24A0-E522-3430-2C6099F23DEB}"/>
          </ac:spMkLst>
        </pc:spChg>
        <pc:spChg chg="del">
          <ac:chgData name="מעיין סנדק" userId="292f3d1311e1e683" providerId="LiveId" clId="{2B0A6BCE-F847-40F9-AD80-60C45B9477E2}" dt="2026-01-13T11:41:43.339" v="2532" actId="478"/>
          <ac:spMkLst>
            <pc:docMk/>
            <pc:sldMk cId="4034546787" sldId="264"/>
            <ac:spMk id="11" creationId="{831B49B1-C34A-D3B6-6792-342A96D8398B}"/>
          </ac:spMkLst>
        </pc:spChg>
        <pc:spChg chg="del">
          <ac:chgData name="מעיין סנדק" userId="292f3d1311e1e683" providerId="LiveId" clId="{2B0A6BCE-F847-40F9-AD80-60C45B9477E2}" dt="2026-01-13T11:41:46.698" v="2535" actId="478"/>
          <ac:spMkLst>
            <pc:docMk/>
            <pc:sldMk cId="4034546787" sldId="264"/>
            <ac:spMk id="12" creationId="{E9C654FC-BBC3-4D0C-0DB3-823B9CEF372D}"/>
          </ac:spMkLst>
        </pc:spChg>
        <pc:spChg chg="del mod">
          <ac:chgData name="מעיין סנדק" userId="292f3d1311e1e683" providerId="LiveId" clId="{2B0A6BCE-F847-40F9-AD80-60C45B9477E2}" dt="2026-01-13T11:41:45.965" v="2534" actId="478"/>
          <ac:spMkLst>
            <pc:docMk/>
            <pc:sldMk cId="4034546787" sldId="264"/>
            <ac:spMk id="13" creationId="{71330C4F-040A-EE5B-A3E1-8060D1CBD07A}"/>
          </ac:spMkLst>
        </pc:spChg>
        <pc:spChg chg="del">
          <ac:chgData name="מעיין סנדק" userId="292f3d1311e1e683" providerId="LiveId" clId="{2B0A6BCE-F847-40F9-AD80-60C45B9477E2}" dt="2026-01-13T11:41:47.978" v="2536" actId="478"/>
          <ac:spMkLst>
            <pc:docMk/>
            <pc:sldMk cId="4034546787" sldId="264"/>
            <ac:spMk id="14" creationId="{F2D88B6F-E1A5-68B7-C72E-90387B3C6ED9}"/>
          </ac:spMkLst>
        </pc:spChg>
        <pc:spChg chg="del">
          <ac:chgData name="מעיין סנדק" userId="292f3d1311e1e683" providerId="LiveId" clId="{2B0A6BCE-F847-40F9-AD80-60C45B9477E2}" dt="2026-01-13T11:41:49.267" v="2537" actId="478"/>
          <ac:spMkLst>
            <pc:docMk/>
            <pc:sldMk cId="4034546787" sldId="264"/>
            <ac:spMk id="15" creationId="{DF4C39A1-C9DD-70F3-6B9D-00A4C187F839}"/>
          </ac:spMkLst>
        </pc:spChg>
        <pc:spChg chg="del">
          <ac:chgData name="מעיין סנדק" userId="292f3d1311e1e683" providerId="LiveId" clId="{2B0A6BCE-F847-40F9-AD80-60C45B9477E2}" dt="2026-01-13T11:41:53.900" v="2539" actId="478"/>
          <ac:spMkLst>
            <pc:docMk/>
            <pc:sldMk cId="4034546787" sldId="264"/>
            <ac:spMk id="17" creationId="{75DA4A91-1BE2-69E6-C4F1-35A00433E339}"/>
          </ac:spMkLst>
        </pc:spChg>
        <pc:spChg chg="del">
          <ac:chgData name="מעיין סנדק" userId="292f3d1311e1e683" providerId="LiveId" clId="{2B0A6BCE-F847-40F9-AD80-60C45B9477E2}" dt="2026-01-13T11:41:54.648" v="2540" actId="478"/>
          <ac:spMkLst>
            <pc:docMk/>
            <pc:sldMk cId="4034546787" sldId="264"/>
            <ac:spMk id="18" creationId="{31D3ADED-F967-A1AD-9815-43554F556436}"/>
          </ac:spMkLst>
        </pc:spChg>
        <pc:spChg chg="del">
          <ac:chgData name="מעיין סנדק" userId="292f3d1311e1e683" providerId="LiveId" clId="{2B0A6BCE-F847-40F9-AD80-60C45B9477E2}" dt="2026-01-13T11:41:52.706" v="2538" actId="478"/>
          <ac:spMkLst>
            <pc:docMk/>
            <pc:sldMk cId="4034546787" sldId="264"/>
            <ac:spMk id="19" creationId="{CF2B428D-71E6-38D7-1454-C78D21A8C852}"/>
          </ac:spMkLst>
        </pc:spChg>
        <pc:spChg chg="del">
          <ac:chgData name="מעיין סנדק" userId="292f3d1311e1e683" providerId="LiveId" clId="{2B0A6BCE-F847-40F9-AD80-60C45B9477E2}" dt="2026-01-13T11:41:56.076" v="2541" actId="478"/>
          <ac:spMkLst>
            <pc:docMk/>
            <pc:sldMk cId="4034546787" sldId="264"/>
            <ac:spMk id="20" creationId="{B03058EC-C27A-B73C-A5EF-D9120D07AFD6}"/>
          </ac:spMkLst>
        </pc:spChg>
        <pc:spChg chg="del">
          <ac:chgData name="מעיין סנדק" userId="292f3d1311e1e683" providerId="LiveId" clId="{2B0A6BCE-F847-40F9-AD80-60C45B9477E2}" dt="2026-01-13T11:41:57.665" v="2542" actId="478"/>
          <ac:spMkLst>
            <pc:docMk/>
            <pc:sldMk cId="4034546787" sldId="264"/>
            <ac:spMk id="21" creationId="{256575C0-5885-EB90-AF5F-B2E5F5F7FD4E}"/>
          </ac:spMkLst>
        </pc:spChg>
        <pc:spChg chg="add">
          <ac:chgData name="מעיין סנדק" userId="292f3d1311e1e683" providerId="LiveId" clId="{2B0A6BCE-F847-40F9-AD80-60C45B9477E2}" dt="2026-01-13T11:42:22.597" v="2549"/>
          <ac:spMkLst>
            <pc:docMk/>
            <pc:sldMk cId="4034546787" sldId="264"/>
            <ac:spMk id="22" creationId="{53443C7C-9F43-B8D6-6953-ED02897CDB74}"/>
          </ac:spMkLst>
        </pc:spChg>
        <pc:spChg chg="add del mod">
          <ac:chgData name="מעיין סנדק" userId="292f3d1311e1e683" providerId="LiveId" clId="{2B0A6BCE-F847-40F9-AD80-60C45B9477E2}" dt="2026-01-13T11:43:08.961" v="2560"/>
          <ac:spMkLst>
            <pc:docMk/>
            <pc:sldMk cId="4034546787" sldId="264"/>
            <ac:spMk id="23" creationId="{F5AE59EF-DC57-1730-0A6B-F7DA7573E443}"/>
          </ac:spMkLst>
        </pc:spChg>
        <pc:spChg chg="add del mod">
          <ac:chgData name="מעיין סנדק" userId="292f3d1311e1e683" providerId="LiveId" clId="{2B0A6BCE-F847-40F9-AD80-60C45B9477E2}" dt="2026-01-13T11:43:16.320" v="2563"/>
          <ac:spMkLst>
            <pc:docMk/>
            <pc:sldMk cId="4034546787" sldId="264"/>
            <ac:spMk id="24" creationId="{AAB3E286-D818-B8F8-5DCA-CD01CD687C7B}"/>
          </ac:spMkLst>
        </pc:spChg>
        <pc:spChg chg="add mod">
          <ac:chgData name="מעיין סנדק" userId="292f3d1311e1e683" providerId="LiveId" clId="{2B0A6BCE-F847-40F9-AD80-60C45B9477E2}" dt="2026-01-13T11:43:50.933" v="2571" actId="20577"/>
          <ac:spMkLst>
            <pc:docMk/>
            <pc:sldMk cId="4034546787" sldId="264"/>
            <ac:spMk id="25" creationId="{7E394A43-2B0A-6170-B0B5-B8BBDFCF697C}"/>
          </ac:spMkLst>
        </pc:spChg>
        <pc:picChg chg="del">
          <ac:chgData name="מעיין סנדק" userId="292f3d1311e1e683" providerId="LiveId" clId="{2B0A6BCE-F847-40F9-AD80-60C45B9477E2}" dt="2026-01-13T11:41:23.092" v="2519" actId="478"/>
          <ac:picMkLst>
            <pc:docMk/>
            <pc:sldMk cId="4034546787" sldId="264"/>
            <ac:picMk id="2" creationId="{2512B3C9-B69E-24B9-8AF5-F6FDEB5DD64E}"/>
          </ac:picMkLst>
        </pc:picChg>
      </pc:sldChg>
      <pc:sldChg chg="modSp add mod">
        <pc:chgData name="מעיין סנדק" userId="292f3d1311e1e683" providerId="LiveId" clId="{2B0A6BCE-F847-40F9-AD80-60C45B9477E2}" dt="2026-01-13T17:12:48.087" v="2804" actId="207"/>
        <pc:sldMkLst>
          <pc:docMk/>
          <pc:sldMk cId="0" sldId="265"/>
        </pc:sldMkLst>
        <pc:spChg chg="mod">
          <ac:chgData name="מעיין סנדק" userId="292f3d1311e1e683" providerId="LiveId" clId="{2B0A6BCE-F847-40F9-AD80-60C45B9477E2}" dt="2026-01-13T17:07:16.609" v="2697" actId="1076"/>
          <ac:spMkLst>
            <pc:docMk/>
            <pc:sldMk cId="0" sldId="265"/>
            <ac:spMk id="3" creationId="{00000000-0000-0000-0000-000000000000}"/>
          </ac:spMkLst>
        </pc:spChg>
        <pc:spChg chg="mod">
          <ac:chgData name="מעיין סנדק" userId="292f3d1311e1e683" providerId="LiveId" clId="{2B0A6BCE-F847-40F9-AD80-60C45B9477E2}" dt="2026-01-13T17:10:48.938" v="2786" actId="14100"/>
          <ac:spMkLst>
            <pc:docMk/>
            <pc:sldMk cId="0" sldId="265"/>
            <ac:spMk id="4" creationId="{00000000-0000-0000-0000-000000000000}"/>
          </ac:spMkLst>
        </pc:spChg>
        <pc:spChg chg="mod">
          <ac:chgData name="מעיין סנדק" userId="292f3d1311e1e683" providerId="LiveId" clId="{2B0A6BCE-F847-40F9-AD80-60C45B9477E2}" dt="2026-01-13T17:11:34.908" v="2800" actId="1076"/>
          <ac:spMkLst>
            <pc:docMk/>
            <pc:sldMk cId="0" sldId="265"/>
            <ac:spMk id="5" creationId="{00000000-0000-0000-0000-000000000000}"/>
          </ac:spMkLst>
        </pc:spChg>
        <pc:spChg chg="mod">
          <ac:chgData name="מעיין סנדק" userId="292f3d1311e1e683" providerId="LiveId" clId="{2B0A6BCE-F847-40F9-AD80-60C45B9477E2}" dt="2026-01-13T17:12:48.087" v="2804" actId="207"/>
          <ac:spMkLst>
            <pc:docMk/>
            <pc:sldMk cId="0" sldId="265"/>
            <ac:spMk id="9" creationId="{00000000-0000-0000-0000-000000000000}"/>
          </ac:spMkLst>
        </pc:spChg>
        <pc:spChg chg="mod">
          <ac:chgData name="מעיין סנדק" userId="292f3d1311e1e683" providerId="LiveId" clId="{2B0A6BCE-F847-40F9-AD80-60C45B9477E2}" dt="2026-01-13T17:11:18.088" v="2797" actId="404"/>
          <ac:spMkLst>
            <pc:docMk/>
            <pc:sldMk cId="0" sldId="265"/>
            <ac:spMk id="10" creationId="{00000000-0000-0000-0000-000000000000}"/>
          </ac:spMkLst>
        </pc:spChg>
        <pc:spChg chg="mod">
          <ac:chgData name="מעיין סנדק" userId="292f3d1311e1e683" providerId="LiveId" clId="{2B0A6BCE-F847-40F9-AD80-60C45B9477E2}" dt="2026-01-13T17:06:57.991" v="2695" actId="1076"/>
          <ac:spMkLst>
            <pc:docMk/>
            <pc:sldMk cId="0" sldId="265"/>
            <ac:spMk id="14" creationId="{2BA0E615-C845-1D07-8792-2235FEBB75E1}"/>
          </ac:spMkLst>
        </pc:spChg>
        <pc:spChg chg="mod">
          <ac:chgData name="מעיין סנדק" userId="292f3d1311e1e683" providerId="LiveId" clId="{2B0A6BCE-F847-40F9-AD80-60C45B9477E2}" dt="2026-01-13T17:07:08.876" v="2696" actId="1076"/>
          <ac:spMkLst>
            <pc:docMk/>
            <pc:sldMk cId="0" sldId="265"/>
            <ac:spMk id="16" creationId="{3236D57E-80FD-8CE1-B186-45924FD3F5FD}"/>
          </ac:spMkLst>
        </pc:spChg>
      </pc:sldChg>
      <pc:sldChg chg="addSp delSp modSp add mod setBg">
        <pc:chgData name="מעיין סנדק" userId="292f3d1311e1e683" providerId="LiveId" clId="{2B0A6BCE-F847-40F9-AD80-60C45B9477E2}" dt="2026-01-13T17:22:12.110" v="2831"/>
        <pc:sldMkLst>
          <pc:docMk/>
          <pc:sldMk cId="0" sldId="266"/>
        </pc:sldMkLst>
        <pc:spChg chg="mod">
          <ac:chgData name="מעיין סנדק" userId="292f3d1311e1e683" providerId="LiveId" clId="{2B0A6BCE-F847-40F9-AD80-60C45B9477E2}" dt="2026-01-13T17:10:16.929" v="2782" actId="207"/>
          <ac:spMkLst>
            <pc:docMk/>
            <pc:sldMk cId="0" sldId="266"/>
            <ac:spMk id="3" creationId="{00000000-0000-0000-0000-000000000000}"/>
          </ac:spMkLst>
        </pc:spChg>
        <pc:spChg chg="mod">
          <ac:chgData name="מעיין סנדק" userId="292f3d1311e1e683" providerId="LiveId" clId="{2B0A6BCE-F847-40F9-AD80-60C45B9477E2}" dt="2026-01-13T17:13:07.289" v="2806" actId="207"/>
          <ac:spMkLst>
            <pc:docMk/>
            <pc:sldMk cId="0" sldId="266"/>
            <ac:spMk id="4" creationId="{00000000-0000-0000-0000-000000000000}"/>
          </ac:spMkLst>
        </pc:spChg>
        <pc:spChg chg="add mod">
          <ac:chgData name="מעיין סנדק" userId="292f3d1311e1e683" providerId="LiveId" clId="{2B0A6BCE-F847-40F9-AD80-60C45B9477E2}" dt="2026-01-13T17:09:48.873" v="2781" actId="1076"/>
          <ac:spMkLst>
            <pc:docMk/>
            <pc:sldMk cId="0" sldId="266"/>
            <ac:spMk id="6" creationId="{FEA37E7D-A5B7-DB43-6D3F-538634740B50}"/>
          </ac:spMkLst>
        </pc:spChg>
        <pc:spChg chg="mod">
          <ac:chgData name="מעיין סנדק" userId="292f3d1311e1e683" providerId="LiveId" clId="{2B0A6BCE-F847-40F9-AD80-60C45B9477E2}" dt="2026-01-13T17:13:15.972" v="2807" actId="207"/>
          <ac:spMkLst>
            <pc:docMk/>
            <pc:sldMk cId="0" sldId="266"/>
            <ac:spMk id="7" creationId="{00000000-0000-0000-0000-000000000000}"/>
          </ac:spMkLst>
        </pc:spChg>
        <pc:spChg chg="mod">
          <ac:chgData name="מעיין סנדק" userId="292f3d1311e1e683" providerId="LiveId" clId="{2B0A6BCE-F847-40F9-AD80-60C45B9477E2}" dt="2026-01-13T17:12:57.679" v="2805" actId="207"/>
          <ac:spMkLst>
            <pc:docMk/>
            <pc:sldMk cId="0" sldId="266"/>
            <ac:spMk id="10" creationId="{00000000-0000-0000-0000-000000000000}"/>
          </ac:spMkLst>
        </pc:spChg>
        <pc:spChg chg="mod">
          <ac:chgData name="מעיין סנדק" userId="292f3d1311e1e683" providerId="LiveId" clId="{2B0A6BCE-F847-40F9-AD80-60C45B9477E2}" dt="2026-01-13T17:08:12.603" v="2703" actId="1076"/>
          <ac:spMkLst>
            <pc:docMk/>
            <pc:sldMk cId="0" sldId="266"/>
            <ac:spMk id="11" creationId="{00000000-0000-0000-0000-000000000000}"/>
          </ac:spMkLst>
        </pc:spChg>
        <pc:spChg chg="del mod">
          <ac:chgData name="מעיין סנדק" userId="292f3d1311e1e683" providerId="LiveId" clId="{2B0A6BCE-F847-40F9-AD80-60C45B9477E2}" dt="2026-01-13T17:09:15.687" v="2775" actId="478"/>
          <ac:spMkLst>
            <pc:docMk/>
            <pc:sldMk cId="0" sldId="266"/>
            <ac:spMk id="12" creationId="{00000000-0000-0000-0000-000000000000}"/>
          </ac:spMkLst>
        </pc:spChg>
        <pc:spChg chg="mod">
          <ac:chgData name="מעיין סנדק" userId="292f3d1311e1e683" providerId="LiveId" clId="{2B0A6BCE-F847-40F9-AD80-60C45B9477E2}" dt="2026-01-13T17:07:48.666" v="2699" actId="2711"/>
          <ac:spMkLst>
            <pc:docMk/>
            <pc:sldMk cId="0" sldId="266"/>
            <ac:spMk id="13" creationId="{79830B8E-0DAF-7EA3-43C9-389B7F42E0D2}"/>
          </ac:spMkLst>
        </pc:spChg>
        <pc:spChg chg="mod">
          <ac:chgData name="מעיין סנדק" userId="292f3d1311e1e683" providerId="LiveId" clId="{2B0A6BCE-F847-40F9-AD80-60C45B9477E2}" dt="2026-01-13T17:07:53.619" v="2700" actId="403"/>
          <ac:spMkLst>
            <pc:docMk/>
            <pc:sldMk cId="0" sldId="266"/>
            <ac:spMk id="14" creationId="{BEE3F1DD-0539-5F1A-3C34-A8EB3C08C200}"/>
          </ac:spMkLst>
        </pc:spChg>
      </pc:sldChg>
      <pc:sldMasterChg chg="setBg modSldLayout">
        <pc:chgData name="מעיין סנדק" userId="292f3d1311e1e683" providerId="LiveId" clId="{2B0A6BCE-F847-40F9-AD80-60C45B9477E2}" dt="2026-01-13T16:06:53.192" v="2689"/>
        <pc:sldMasterMkLst>
          <pc:docMk/>
          <pc:sldMasterMk cId="0" sldId="2147483648"/>
        </pc:sldMasterMkLst>
        <pc:sldLayoutChg chg="setBg">
          <pc:chgData name="מעיין סנדק" userId="292f3d1311e1e683" providerId="LiveId" clId="{2B0A6BCE-F847-40F9-AD80-60C45B9477E2}" dt="2026-01-13T16:06:53.192" v="2689"/>
          <pc:sldLayoutMkLst>
            <pc:docMk/>
            <pc:sldMasterMk cId="0" sldId="2147483648"/>
            <pc:sldLayoutMk cId="0" sldId="2147483649"/>
          </pc:sldLayoutMkLst>
        </pc:sldLayoutChg>
        <pc:sldLayoutChg chg="setBg">
          <pc:chgData name="מעיין סנדק" userId="292f3d1311e1e683" providerId="LiveId" clId="{2B0A6BCE-F847-40F9-AD80-60C45B9477E2}" dt="2026-01-13T16:06:53.192" v="2689"/>
          <pc:sldLayoutMkLst>
            <pc:docMk/>
            <pc:sldMasterMk cId="0" sldId="2147483648"/>
            <pc:sldLayoutMk cId="0" sldId="2147483650"/>
          </pc:sldLayoutMkLst>
        </pc:sldLayoutChg>
        <pc:sldLayoutChg chg="setBg">
          <pc:chgData name="מעיין סנדק" userId="292f3d1311e1e683" providerId="LiveId" clId="{2B0A6BCE-F847-40F9-AD80-60C45B9477E2}" dt="2026-01-13T16:06:53.192" v="2689"/>
          <pc:sldLayoutMkLst>
            <pc:docMk/>
            <pc:sldMasterMk cId="0" sldId="2147483648"/>
            <pc:sldLayoutMk cId="0" sldId="2147483651"/>
          </pc:sldLayoutMkLst>
        </pc:sldLayoutChg>
        <pc:sldLayoutChg chg="setBg">
          <pc:chgData name="מעיין סנדק" userId="292f3d1311e1e683" providerId="LiveId" clId="{2B0A6BCE-F847-40F9-AD80-60C45B9477E2}" dt="2026-01-13T16:06:53.192" v="2689"/>
          <pc:sldLayoutMkLst>
            <pc:docMk/>
            <pc:sldMasterMk cId="0" sldId="2147483648"/>
            <pc:sldLayoutMk cId="0" sldId="2147483652"/>
          </pc:sldLayoutMkLst>
        </pc:sldLayoutChg>
        <pc:sldLayoutChg chg="setBg">
          <pc:chgData name="מעיין סנדק" userId="292f3d1311e1e683" providerId="LiveId" clId="{2B0A6BCE-F847-40F9-AD80-60C45B9477E2}" dt="2026-01-13T16:06:53.192" v="2689"/>
          <pc:sldLayoutMkLst>
            <pc:docMk/>
            <pc:sldMasterMk cId="0" sldId="2147483648"/>
            <pc:sldLayoutMk cId="0" sldId="2147483653"/>
          </pc:sldLayoutMkLst>
        </pc:sldLayoutChg>
        <pc:sldLayoutChg chg="setBg">
          <pc:chgData name="מעיין סנדק" userId="292f3d1311e1e683" providerId="LiveId" clId="{2B0A6BCE-F847-40F9-AD80-60C45B9477E2}" dt="2026-01-13T16:06:53.192" v="2689"/>
          <pc:sldLayoutMkLst>
            <pc:docMk/>
            <pc:sldMasterMk cId="0" sldId="2147483648"/>
            <pc:sldLayoutMk cId="0" sldId="2147483654"/>
          </pc:sldLayoutMkLst>
        </pc:sldLayoutChg>
        <pc:sldLayoutChg chg="setBg">
          <pc:chgData name="מעיין סנדק" userId="292f3d1311e1e683" providerId="LiveId" clId="{2B0A6BCE-F847-40F9-AD80-60C45B9477E2}" dt="2026-01-13T16:06:53.192" v="2689"/>
          <pc:sldLayoutMkLst>
            <pc:docMk/>
            <pc:sldMasterMk cId="0" sldId="2147483648"/>
            <pc:sldLayoutMk cId="0" sldId="2147483655"/>
          </pc:sldLayoutMkLst>
        </pc:sldLayoutChg>
        <pc:sldLayoutChg chg="setBg">
          <pc:chgData name="מעיין סנדק" userId="292f3d1311e1e683" providerId="LiveId" clId="{2B0A6BCE-F847-40F9-AD80-60C45B9477E2}" dt="2026-01-13T16:06:53.192" v="2689"/>
          <pc:sldLayoutMkLst>
            <pc:docMk/>
            <pc:sldMasterMk cId="0" sldId="2147483648"/>
            <pc:sldLayoutMk cId="0" sldId="2147483656"/>
          </pc:sldLayoutMkLst>
        </pc:sldLayoutChg>
        <pc:sldLayoutChg chg="setBg">
          <pc:chgData name="מעיין סנדק" userId="292f3d1311e1e683" providerId="LiveId" clId="{2B0A6BCE-F847-40F9-AD80-60C45B9477E2}" dt="2026-01-13T16:06:53.192" v="2689"/>
          <pc:sldLayoutMkLst>
            <pc:docMk/>
            <pc:sldMasterMk cId="0" sldId="2147483648"/>
            <pc:sldLayoutMk cId="0" sldId="214748365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6280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3978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he-IL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79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he-IL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he-IL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he-IL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he-IL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he-IL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he-IL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he-IL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he-IL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7563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8" y="0"/>
            <a:ext cx="5727032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89" y="1860113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150"/>
              </a:lnSpc>
              <a:buNone/>
            </a:pPr>
            <a:r>
              <a:rPr lang="en-US" sz="89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VET4PET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6280190" y="3636284"/>
            <a:ext cx="7880978" cy="877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 rtl="1">
              <a:lnSpc>
                <a:spcPts val="4450"/>
              </a:lnSpc>
              <a:buNone/>
            </a:pPr>
            <a:r>
              <a:rPr lang="he-IL" sz="35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</a:rPr>
              <a:t>התיק הרפואי הדיגיטלי של חיית המחמד שלך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178590" y="71748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he-IL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</a:rPr>
              <a:t>מגישים: עידן שטיינברג ומעיין סנדק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775019" y="10181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he-IL" sz="4800" b="1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</a:rPr>
              <a:t>מוטיבציה וצורך</a:t>
            </a:r>
            <a:endParaRPr lang="en-US" sz="4800" b="1" dirty="0"/>
          </a:p>
        </p:txBody>
      </p:sp>
      <p:sp>
        <p:nvSpPr>
          <p:cNvPr id="4" name="Text 1"/>
          <p:cNvSpPr/>
          <p:nvPr/>
        </p:nvSpPr>
        <p:spPr>
          <a:xfrm>
            <a:off x="5164327" y="315794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</a:rPr>
              <a:t>הבעיה</a:t>
            </a:r>
            <a:endParaRPr lang="en-US" sz="2650" b="1" dirty="0"/>
          </a:p>
        </p:txBody>
      </p:sp>
      <p:sp>
        <p:nvSpPr>
          <p:cNvPr id="5" name="Text 2"/>
          <p:cNvSpPr/>
          <p:nvPr/>
        </p:nvSpPr>
        <p:spPr>
          <a:xfrm>
            <a:off x="5059338" y="3804764"/>
            <a:ext cx="3501509" cy="1852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he-IL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</a:rPr>
              <a:t>כיום, המידע הרפואי "כלוא" במרפאה.</a:t>
            </a:r>
            <a:b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</a:rPr>
            </a:br>
            <a:r>
              <a:rPr lang="he-IL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</a:rPr>
              <a:t>לבעלים אין גישה להיסטוריית חיסונים, בדיקות או צילומים. חוסר המידע פוגע ברצף הטיפולי, במיוחד במקרי חירום או במעבר בין וטרינרים. 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73854" y="315794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</a:rPr>
              <a:t>הפתרון</a:t>
            </a:r>
            <a:endParaRPr lang="en-US" sz="2650" b="1" dirty="0"/>
          </a:p>
        </p:txBody>
      </p:sp>
      <p:sp>
        <p:nvSpPr>
          <p:cNvPr id="7" name="Text 4"/>
          <p:cNvSpPr/>
          <p:nvPr/>
        </p:nvSpPr>
        <p:spPr>
          <a:xfrm>
            <a:off x="974675" y="3804764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he-IL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</a:rPr>
              <a:t>אפליקציה המרכזת את כל המידע הרפואי במקום אחד. סנכרון מלא בין הווטרינר (המזין) לבין הבעלים (הצופה), כולל ניהול תורים, מסמכים והתייעצות אונליין.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5800" y="0"/>
            <a:ext cx="5054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103123" y="4705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r" defTabSz="914400" rtl="1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4450" b="1" i="0" u="none" strike="noStrike" kern="1200" cap="none" spc="0" normalizeH="0" baseline="0" noProof="0" dirty="0">
                <a:ln>
                  <a:noFill/>
                </a:ln>
                <a:solidFill>
                  <a:srgbClr val="201B18"/>
                </a:solidFill>
                <a:effectLst/>
                <a:uLnTx/>
                <a:uFillTx/>
                <a:latin typeface="Platypi Medium" pitchFamily="34" charset="0"/>
                <a:ea typeface="Platypi Medium" pitchFamily="34" charset="-122"/>
                <a:cs typeface="Arial" panose="020B0604020202020204" pitchFamily="34" charset="0"/>
              </a:rPr>
              <a:t>סקירת ספרות ומתחרים</a:t>
            </a:r>
            <a:endParaRPr kumimoji="0" lang="en-US" sz="44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1"/>
          <p:cNvSpPr/>
          <p:nvPr/>
        </p:nvSpPr>
        <p:spPr>
          <a:xfrm>
            <a:off x="223319" y="1524001"/>
            <a:ext cx="4662685" cy="6197600"/>
          </a:xfrm>
          <a:prstGeom prst="roundRect">
            <a:avLst>
              <a:gd name="adj" fmla="val 928"/>
            </a:avLst>
          </a:prstGeom>
          <a:solidFill>
            <a:srgbClr val="E9ECF2"/>
          </a:solidFill>
          <a:ln/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29389" y="1890728"/>
            <a:ext cx="4091270" cy="1165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ctr" defTabSz="914400" rtl="1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C5FBB"/>
                </a:solidFill>
                <a:effectLst/>
                <a:uLnTx/>
                <a:uFillTx/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 Perception (Ahmed et al., 2023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5213F"/>
                </a:solidFill>
                <a:effectLst/>
                <a:uLnTx/>
                <a:uFillTx/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021102" y="1524000"/>
            <a:ext cx="4338798" cy="6197600"/>
          </a:xfrm>
          <a:prstGeom prst="roundRect">
            <a:avLst>
              <a:gd name="adj" fmla="val 928"/>
            </a:avLst>
          </a:prstGeom>
          <a:solidFill>
            <a:srgbClr val="E9ECF2"/>
          </a:solidFill>
          <a:ln/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421544" y="1700464"/>
            <a:ext cx="3537913" cy="1318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ctr" defTabSz="914400" rtl="1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C5FBB"/>
                </a:solidFill>
                <a:effectLst/>
                <a:uLnTx/>
                <a:uFillTx/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Cloud-Based Records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C5FBB"/>
                </a:solidFill>
                <a:effectLst/>
                <a:uLnTx/>
                <a:uFillTx/>
                <a:latin typeface="Roboto Slab" pitchFamily="34" charset="0"/>
                <a:ea typeface="Roboto Slab" pitchFamily="34" charset="-122"/>
                <a:cs typeface="Roboto Slab" pitchFamily="34" charset="-120"/>
              </a:rPr>
            </a:b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C5FBB"/>
                </a:solidFill>
                <a:effectLst/>
                <a:uLnTx/>
                <a:uFillTx/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(Soni et al., 2024)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3C5FB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2BA0E615-C845-1D07-8792-2235FEBB75E1}"/>
              </a:ext>
            </a:extLst>
          </p:cNvPr>
          <p:cNvSpPr txBox="1"/>
          <p:nvPr/>
        </p:nvSpPr>
        <p:spPr>
          <a:xfrm>
            <a:off x="5148102" y="3056716"/>
            <a:ext cx="4076700" cy="406265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R="0" lvl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he-IL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מהות המחקר: </a:t>
            </a:r>
            <a:r>
              <a:rPr kumimoji="0" lang="he-I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הצעה ארכיטקטונית לבניית אפליקציית תיק רפואי לחיות מחמד המבוססת על שירותי הענן של אמזון .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he-IL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הבעיה שנפתרת: </a:t>
            </a:r>
            <a:r>
              <a:rPr kumimoji="0" lang="he-I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כשבעלי חיות מחמד עוברים דירה או מחליפים וטרינר, ההיסטוריה הרפואית הולכת לאיבוד מה שפוגע בטיפול.</a:t>
            </a:r>
          </a:p>
          <a:p>
            <a:pPr marR="0" lvl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he-IL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הפתרון: </a:t>
            </a:r>
            <a:r>
              <a:rPr kumimoji="0" lang="he-I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מערכת ענן מרכזית שמאפשרת גישה לנתונים מכל מקום, העברת תיקים חלקה וגישה למידע במקרה חירום (למשל אם הכלב הולך לאיבוד).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3236D57E-80FD-8CE1-B186-45924FD3F5FD}"/>
              </a:ext>
            </a:extLst>
          </p:cNvPr>
          <p:cNvSpPr txBox="1"/>
          <p:nvPr/>
        </p:nvSpPr>
        <p:spPr>
          <a:xfrm>
            <a:off x="385262" y="3019393"/>
            <a:ext cx="4338798" cy="467820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מהות המחקר</a:t>
            </a:r>
            <a:r>
              <a:rPr kumimoji="0" lang="he-I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: סקר שנערך בגאנה בקרב צוותים וטרינריים (רופאים, אחיות וסטודנטים) כדי לבדוק את הנכונות שלהם לעבור מנייר לתיק רפואי דיגיטלי (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EMR</a:t>
            </a:r>
            <a:r>
              <a:rPr kumimoji="0" lang="he-I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).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ממצאים עיקריים: </a:t>
            </a:r>
          </a:p>
          <a:p>
            <a:pPr marL="285750" marR="0" lvl="0" indent="-2857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e-I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רוב מוחץ (כ-90%) הסכימו ש-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EMR </a:t>
            </a:r>
            <a:r>
              <a:rPr kumimoji="0" lang="he-I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ישפר את היעילות וימנע טעויות רפואיות.</a:t>
            </a:r>
          </a:p>
          <a:p>
            <a:pPr marL="285750" marR="0" lvl="0" indent="-2857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e-I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למרות חששות מעלויות, 91.6% מהנשאלים הביעו נכונות לאמץ את המערכת.</a:t>
            </a:r>
          </a:p>
          <a:p>
            <a:pPr marL="285750" marR="0" lvl="0" indent="-2857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e-I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המסקנה היא שהצוות הרפואי מוכן לשינוי ומבין את היתרונות של מערכת ממוחשבת על פני ניירת.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3930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ctr" defTabSz="914400" rtl="1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3257B8"/>
                </a:solidFill>
                <a:effectLst/>
                <a:uLnTx/>
                <a:uFillTx/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Telehealth </a:t>
            </a: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3C5FBB"/>
                </a:solidFill>
                <a:effectLst/>
                <a:uLnTx/>
                <a:uFillTx/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Expansion</a:t>
            </a: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3257B8"/>
                </a:solidFill>
                <a:effectLst/>
                <a:uLnTx/>
                <a:uFillTx/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(HealthPoint Plus, 2022)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0171867" y="2897029"/>
            <a:ext cx="3664744" cy="2527578"/>
          </a:xfrm>
          <a:prstGeom prst="roundRect">
            <a:avLst>
              <a:gd name="adj" fmla="val 1346"/>
            </a:avLst>
          </a:prstGeom>
          <a:solidFill>
            <a:srgbClr val="E9ECF2"/>
          </a:solidFill>
          <a:ln w="30480">
            <a:solidFill>
              <a:srgbClr val="CFD2D8"/>
            </a:solidFill>
            <a:prstDash val="solid"/>
          </a:ln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0429161" y="3154323"/>
            <a:ext cx="315015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1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0" b="1" i="0" u="none" strike="noStrike" kern="1200" cap="none" spc="0" normalizeH="0" baseline="0" noProof="0" dirty="0">
                <a:ln>
                  <a:noFill/>
                </a:ln>
                <a:solidFill>
                  <a:srgbClr val="15213F"/>
                </a:solidFill>
                <a:effectLst/>
                <a:uLnTx/>
                <a:uFillTx/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מהות המאמר</a:t>
            </a:r>
            <a:endParaRPr kumimoji="0" lang="en-US" sz="26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280190" y="2897029"/>
            <a:ext cx="3664863" cy="2527578"/>
          </a:xfrm>
          <a:prstGeom prst="roundRect">
            <a:avLst>
              <a:gd name="adj" fmla="val 1346"/>
            </a:avLst>
          </a:prstGeom>
          <a:solidFill>
            <a:srgbClr val="E9ECF2"/>
          </a:solidFill>
          <a:ln w="30480">
            <a:solidFill>
              <a:srgbClr val="CFD2D8"/>
            </a:solidFill>
            <a:prstDash val="solid"/>
          </a:ln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537484" y="3154323"/>
            <a:ext cx="315027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1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0" b="1" i="0" u="none" strike="noStrike" kern="1200" cap="none" spc="0" normalizeH="0" baseline="0" noProof="0" dirty="0">
                <a:ln>
                  <a:noFill/>
                </a:ln>
                <a:solidFill>
                  <a:srgbClr val="15213F"/>
                </a:solidFill>
                <a:effectLst/>
                <a:uLnTx/>
                <a:uFillTx/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המגמה</a:t>
            </a:r>
            <a:endParaRPr kumimoji="0" lang="en-US" sz="26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280190" y="5651421"/>
            <a:ext cx="7556421" cy="1438870"/>
          </a:xfrm>
          <a:prstGeom prst="roundRect">
            <a:avLst>
              <a:gd name="adj" fmla="val 2365"/>
            </a:avLst>
          </a:prstGeom>
          <a:solidFill>
            <a:srgbClr val="E9ECF2"/>
          </a:solidFill>
          <a:ln w="30480">
            <a:solidFill>
              <a:srgbClr val="CFD2D8"/>
            </a:solidFill>
            <a:prstDash val="solid"/>
          </a:ln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357235" y="584811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1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0" b="1" i="0" u="none" strike="noStrike" kern="1200" cap="none" spc="0" normalizeH="0" baseline="0" noProof="0" dirty="0">
                <a:ln>
                  <a:noFill/>
                </a:ln>
                <a:solidFill>
                  <a:srgbClr val="15213F"/>
                </a:solidFill>
                <a:effectLst/>
                <a:uLnTx/>
                <a:uFillTx/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הערך</a:t>
            </a:r>
            <a:endParaRPr kumimoji="0" lang="en-US" sz="26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79830B8E-0DAF-7EA3-43C9-389B7F42E0D2}"/>
              </a:ext>
            </a:extLst>
          </p:cNvPr>
          <p:cNvSpPr txBox="1"/>
          <p:nvPr/>
        </p:nvSpPr>
        <p:spPr>
          <a:xfrm>
            <a:off x="10325100" y="3715703"/>
            <a:ext cx="3254217" cy="16312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הודעה לעיתונות על השקת גרסה 3.0 של פלטפורמת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Telehealth, </a:t>
            </a:r>
            <a:r>
              <a:rPr kumimoji="0" lang="he-I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שכוללת לראשונה שירותים גם לחיות מחמד.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BEE3F1DD-0539-5F1A-3C34-A8EB3C08C200}"/>
              </a:ext>
            </a:extLst>
          </p:cNvPr>
          <p:cNvSpPr txBox="1"/>
          <p:nvPr/>
        </p:nvSpPr>
        <p:spPr>
          <a:xfrm>
            <a:off x="6537484" y="3715703"/>
            <a:ext cx="3150275" cy="160043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ישנה עלייה אדירה בביקוש לרפואה מרחוק. המערכת מאפשרת וידאו-צ'אט עם וטרינרים 24/7 לייעוץ ראשוני.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FEA37E7D-A5B7-DB43-6D3F-538634740B50}"/>
              </a:ext>
            </a:extLst>
          </p:cNvPr>
          <p:cNvSpPr txBox="1"/>
          <p:nvPr/>
        </p:nvSpPr>
        <p:spPr>
          <a:xfrm>
            <a:off x="6400801" y="6430179"/>
            <a:ext cx="7178516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/>
              <a:t>זה חוסך ביקורים מיותרים במיון ומנגיש רפואה מיידית לבעלי חיות מחמד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21521" y="8284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he-IL" sz="4800" b="1" dirty="0">
                <a:solidFill>
                  <a:srgbClr val="201B18"/>
                </a:solidFill>
                <a:latin typeface="Platypi Medium" pitchFamily="34" charset="0"/>
              </a:rPr>
              <a:t>ניתוח מתחרים</a:t>
            </a:r>
            <a:endParaRPr lang="en-US" sz="4800" b="1" dirty="0"/>
          </a:p>
        </p:txBody>
      </p:sp>
      <p:graphicFrame>
        <p:nvGraphicFramePr>
          <p:cNvPr id="40" name="טבלה 39">
            <a:extLst>
              <a:ext uri="{FF2B5EF4-FFF2-40B4-BE49-F238E27FC236}">
                <a16:creationId xmlns:a16="http://schemas.microsoft.com/office/drawing/2014/main" id="{E91DD90F-0AC7-9986-915E-6526BC909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533678"/>
              </p:ext>
            </p:extLst>
          </p:nvPr>
        </p:nvGraphicFramePr>
        <p:xfrm>
          <a:off x="469899" y="2463800"/>
          <a:ext cx="13830300" cy="4382053"/>
        </p:xfrm>
        <a:graphic>
          <a:graphicData uri="http://schemas.openxmlformats.org/drawingml/2006/table">
            <a:tbl>
              <a:tblPr rtl="1">
                <a:tableStyleId>{91EBBBCC-DAD2-459C-BE2E-F6DE35CF9A28}</a:tableStyleId>
              </a:tblPr>
              <a:tblGrid>
                <a:gridCol w="2565399">
                  <a:extLst>
                    <a:ext uri="{9D8B030D-6E8A-4147-A177-3AD203B41FA5}">
                      <a16:colId xmlns:a16="http://schemas.microsoft.com/office/drawing/2014/main" val="2435535429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315027219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2870675408"/>
                    </a:ext>
                  </a:extLst>
                </a:gridCol>
                <a:gridCol w="4076701">
                  <a:extLst>
                    <a:ext uri="{9D8B030D-6E8A-4147-A177-3AD203B41FA5}">
                      <a16:colId xmlns:a16="http://schemas.microsoft.com/office/drawing/2014/main" val="3006699370"/>
                    </a:ext>
                  </a:extLst>
                </a:gridCol>
              </a:tblGrid>
              <a:tr h="826053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he-IL" sz="2800" b="1" dirty="0">
                          <a:effectLst/>
                          <a:cs typeface="+mn-cs"/>
                        </a:rPr>
                        <a:t>מאפיין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800" b="1" dirty="0">
                          <a:effectLst/>
                          <a:cs typeface="+mn-cs"/>
                        </a:rPr>
                        <a:t>My Pet App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800" b="1" dirty="0">
                          <a:effectLst/>
                          <a:cs typeface="+mn-cs"/>
                        </a:rPr>
                        <a:t>Medika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800" b="1" dirty="0">
                          <a:effectLst/>
                          <a:cs typeface="+mn-cs"/>
                        </a:rPr>
                        <a:t>VET4PET </a:t>
                      </a:r>
                      <a:r>
                        <a:rPr lang="he-IL" sz="2800" b="1" dirty="0">
                          <a:effectLst/>
                          <a:cs typeface="+mn-cs"/>
                        </a:rPr>
                        <a:t>(שלנו)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241465"/>
                  </a:ext>
                </a:extLst>
              </a:tr>
              <a:tr h="82605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he-IL" sz="2000">
                          <a:effectLst/>
                          <a:cs typeface="+mn-cs"/>
                        </a:rPr>
                        <a:t>מיקוד עיקרי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he-IL" sz="2000">
                          <a:effectLst/>
                          <a:cs typeface="+mn-cs"/>
                        </a:rPr>
                        <a:t>מעקב פיזי (כושר/תזונה)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he-IL" sz="2000">
                          <a:effectLst/>
                          <a:cs typeface="+mn-cs"/>
                        </a:rPr>
                        <a:t>ניהול פרופיל בסיסי (כושר/תזונה)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he-IL" sz="2000" dirty="0">
                          <a:effectLst/>
                          <a:cs typeface="+mn-cs"/>
                        </a:rPr>
                        <a:t>תיק רפואי מלא + קשר למרפאה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357975"/>
                  </a:ext>
                </a:extLst>
              </a:tr>
              <a:tr h="82605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he-IL" sz="2000">
                          <a:effectLst/>
                          <a:cs typeface="+mn-cs"/>
                        </a:rPr>
                        <a:t>ניהול תורים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he-IL" sz="2000">
                          <a:effectLst/>
                          <a:cs typeface="+mn-cs"/>
                        </a:rPr>
                        <a:t>לא קיים 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he-IL" sz="2000" dirty="0">
                          <a:effectLst/>
                          <a:cs typeface="+mn-cs"/>
                        </a:rPr>
                        <a:t>קיים 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he-IL" sz="2000" dirty="0">
                          <a:effectLst/>
                          <a:cs typeface="+mn-cs"/>
                        </a:rPr>
                        <a:t>סנכרון מלא ליומן המרפאה 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425628"/>
                  </a:ext>
                </a:extLst>
              </a:tr>
              <a:tr h="107784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he-IL" sz="2000" dirty="0">
                          <a:effectLst/>
                          <a:cs typeface="+mn-cs"/>
                        </a:rPr>
                        <a:t>שיתוף מסמכים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he-IL" sz="2000" dirty="0">
                          <a:effectLst/>
                          <a:cs typeface="+mn-cs"/>
                        </a:rPr>
                        <a:t>מוגבל 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he-IL" sz="2000" dirty="0">
                          <a:effectLst/>
                          <a:cs typeface="+mn-cs"/>
                        </a:rPr>
                        <a:t>מוגבל 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he-IL" sz="2000" dirty="0">
                          <a:effectLst/>
                          <a:cs typeface="+mn-cs"/>
                        </a:rPr>
                        <a:t>העלאת רנטגן/בדיקות ע"י וטרינר 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260185"/>
                  </a:ext>
                </a:extLst>
              </a:tr>
              <a:tr h="82605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he-IL" sz="2000">
                          <a:effectLst/>
                          <a:cs typeface="+mn-cs"/>
                        </a:rPr>
                        <a:t>חירום / אונליין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he-IL" sz="2000">
                          <a:effectLst/>
                          <a:cs typeface="+mn-cs"/>
                        </a:rPr>
                        <a:t>לא קיים 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he-IL" sz="2000">
                          <a:effectLst/>
                          <a:cs typeface="+mn-cs"/>
                        </a:rPr>
                        <a:t>לא קיים 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he-IL" sz="2000" dirty="0">
                          <a:effectLst/>
                          <a:cs typeface="+mn-cs"/>
                        </a:rPr>
                        <a:t>איתור חירום + צ'אט 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14448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08700" y="670842"/>
            <a:ext cx="77279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he-IL" sz="4800" b="1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</a:rPr>
              <a:t>תיאור הפרויקט והארכיטקטורה</a:t>
            </a:r>
            <a:endParaRPr lang="en-US" sz="4800" b="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2540" y="2198251"/>
            <a:ext cx="1134070" cy="13608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40491" y="24790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</a:rPr>
              <a:t>Client-Side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2969419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he-IL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</a:rPr>
              <a:t>המערכת מחולקת לשני ממשקים ייעודיים: אפליקציית </a:t>
            </a: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</a:rPr>
              <a:t>Android</a:t>
            </a:r>
            <a:r>
              <a:rPr lang="he-IL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</a:rPr>
              <a:t> לבעלים (לניהול שוטף) וממשק </a:t>
            </a: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</a:rPr>
              <a:t>Web</a:t>
            </a:r>
            <a:r>
              <a:rPr lang="he-IL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</a:rPr>
              <a:t> לווטרינרים (לניהול נוח בקליניקה).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2540" y="3559135"/>
            <a:ext cx="1134070" cy="1360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40491" y="38398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</a:rPr>
              <a:t>Server-Side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93790" y="4330303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he-IL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</a:rPr>
              <a:t>שרת מרכזי (</a:t>
            </a: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</a:rPr>
              <a:t>Node.js</a:t>
            </a:r>
            <a:r>
              <a:rPr lang="he-IL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</a:rPr>
              <a:t>) המנהל את הלוגיקה העסקית , מסד נתונים גמיש (</a:t>
            </a: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</a:rPr>
              <a:t>MongoDB</a:t>
            </a:r>
            <a:r>
              <a:rPr lang="he-IL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</a:rPr>
              <a:t>) למידע רפואי, ושירות ענן לאחסון קבצים כבדים.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2540" y="4920020"/>
            <a:ext cx="1134070" cy="13608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40491" y="5200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</a:rPr>
              <a:t>Use Cases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315452" y="5691187"/>
            <a:ext cx="11160273" cy="759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he-IL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</a:rPr>
              <a:t>המערכת תומכת בתהליך מלא – החל מקביעת התור ע"י הבעלים, דרך קבלת הטיפול, ועד הזנת הסיכום </a:t>
            </a:r>
          </a:p>
          <a:p>
            <a:pPr marL="0" indent="0" algn="r" rtl="1">
              <a:lnSpc>
                <a:spcPts val="2850"/>
              </a:lnSpc>
              <a:buNone/>
            </a:pPr>
            <a:r>
              <a:rPr lang="he-IL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</a:rPr>
              <a:t>והקבצים ע"י הווטרינר לצפייה מידית באפליקציה.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132891" y="412552"/>
            <a:ext cx="5486400" cy="468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650"/>
              </a:lnSpc>
              <a:buNone/>
            </a:pPr>
            <a:r>
              <a:rPr lang="en-US" sz="3600" b="1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</a:rPr>
              <a:t>דרישות פונקציונליות עיקריות</a:t>
            </a:r>
            <a:endParaRPr lang="en-US" sz="3600" b="1" dirty="0"/>
          </a:p>
        </p:txBody>
      </p:sp>
      <p:sp>
        <p:nvSpPr>
          <p:cNvPr id="4" name="Shape 1"/>
          <p:cNvSpPr/>
          <p:nvPr/>
        </p:nvSpPr>
        <p:spPr>
          <a:xfrm>
            <a:off x="674608" y="1357909"/>
            <a:ext cx="8094583" cy="1463278"/>
          </a:xfrm>
          <a:prstGeom prst="roundRect">
            <a:avLst>
              <a:gd name="adj" fmla="val 1537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he-IL" dirty="0"/>
          </a:p>
        </p:txBody>
      </p:sp>
      <p:sp>
        <p:nvSpPr>
          <p:cNvPr id="5" name="Shape 2"/>
          <p:cNvSpPr/>
          <p:nvPr/>
        </p:nvSpPr>
        <p:spPr>
          <a:xfrm>
            <a:off x="8169593" y="1818978"/>
            <a:ext cx="449699" cy="449699"/>
          </a:xfrm>
          <a:prstGeom prst="roundRect">
            <a:avLst>
              <a:gd name="adj" fmla="val 20331568"/>
            </a:avLst>
          </a:prstGeom>
          <a:solidFill>
            <a:srgbClr val="3E2513"/>
          </a:solidFill>
          <a:ln/>
        </p:spPr>
        <p:txBody>
          <a:bodyPr/>
          <a:lstStyle/>
          <a:p>
            <a:endParaRPr lang="he-IL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93299" y="1942565"/>
            <a:ext cx="202287" cy="20228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71962" y="1960207"/>
            <a:ext cx="1873925" cy="234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800"/>
              </a:lnSpc>
              <a:buNone/>
            </a:pPr>
            <a:r>
              <a:rPr lang="he-IL" sz="2000" dirty="0">
                <a:solidFill>
                  <a:srgbClr val="504C49"/>
                </a:solidFill>
                <a:latin typeface="Platypi Medium" pitchFamily="34" charset="0"/>
              </a:rPr>
              <a:t>ניהול תיק רפואי דיגיטלי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824508" y="2431495"/>
            <a:ext cx="7794784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850"/>
              </a:lnSpc>
              <a:buNone/>
            </a:pPr>
            <a:r>
              <a:rPr lang="he-IL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</a:rPr>
              <a:t>חיסונים, בדיקות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674608" y="2971086"/>
            <a:ext cx="8094583" cy="1463278"/>
          </a:xfrm>
          <a:prstGeom prst="roundRect">
            <a:avLst>
              <a:gd name="adj" fmla="val 1537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10" name="Shape 6"/>
          <p:cNvSpPr/>
          <p:nvPr/>
        </p:nvSpPr>
        <p:spPr>
          <a:xfrm>
            <a:off x="8169593" y="3432772"/>
            <a:ext cx="449699" cy="449699"/>
          </a:xfrm>
          <a:prstGeom prst="roundRect">
            <a:avLst>
              <a:gd name="adj" fmla="val 20331568"/>
            </a:avLst>
          </a:prstGeom>
          <a:solidFill>
            <a:srgbClr val="3E2513"/>
          </a:solidFill>
          <a:ln/>
        </p:spPr>
        <p:txBody>
          <a:bodyPr/>
          <a:lstStyle/>
          <a:p>
            <a:endParaRPr lang="he-IL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93299" y="3556359"/>
            <a:ext cx="202287" cy="20228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630779" y="3574217"/>
            <a:ext cx="2351409" cy="203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8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</a:rPr>
              <a:t>איתור וטרינר </a:t>
            </a:r>
            <a:r>
              <a:rPr lang="he-IL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</a:rPr>
              <a:t>וזימון תורים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824508" y="4044673"/>
            <a:ext cx="7794784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850"/>
              </a:lnSpc>
              <a:buNone/>
            </a:pPr>
            <a:r>
              <a:rPr lang="he-IL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</a:rPr>
              <a:t>מבוסס מיקום, וזמינות המתעדכנת מהמרפאה</a:t>
            </a: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</a:rPr>
              <a:t>.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674608" y="4584264"/>
            <a:ext cx="8094583" cy="1463278"/>
          </a:xfrm>
          <a:prstGeom prst="roundRect">
            <a:avLst>
              <a:gd name="adj" fmla="val 1537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15" name="Shape 10"/>
          <p:cNvSpPr/>
          <p:nvPr/>
        </p:nvSpPr>
        <p:spPr>
          <a:xfrm>
            <a:off x="8169593" y="4974373"/>
            <a:ext cx="449699" cy="449699"/>
          </a:xfrm>
          <a:prstGeom prst="roundRect">
            <a:avLst>
              <a:gd name="adj" fmla="val 20331568"/>
            </a:avLst>
          </a:prstGeom>
          <a:solidFill>
            <a:srgbClr val="3E2513"/>
          </a:solidFill>
          <a:ln/>
        </p:spPr>
        <p:txBody>
          <a:bodyPr/>
          <a:lstStyle/>
          <a:p>
            <a:endParaRPr lang="he-IL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93299" y="5097960"/>
            <a:ext cx="202287" cy="20228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08262" y="5097723"/>
            <a:ext cx="1873925" cy="234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8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</a:rPr>
              <a:t>רפואה אונליין</a:t>
            </a:r>
            <a:endParaRPr lang="en-US" sz="2000" dirty="0"/>
          </a:p>
        </p:txBody>
      </p:sp>
      <p:sp>
        <p:nvSpPr>
          <p:cNvPr id="18" name="Text 12"/>
          <p:cNvSpPr/>
          <p:nvPr/>
        </p:nvSpPr>
        <p:spPr>
          <a:xfrm>
            <a:off x="824508" y="5657851"/>
            <a:ext cx="7794784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8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</a:rPr>
              <a:t>צ'אט והתייעצות עם וטרינר.</a:t>
            </a:r>
            <a:endParaRPr lang="en-US" sz="1600" dirty="0"/>
          </a:p>
        </p:txBody>
      </p:sp>
      <p:sp>
        <p:nvSpPr>
          <p:cNvPr id="19" name="Shape 13"/>
          <p:cNvSpPr/>
          <p:nvPr/>
        </p:nvSpPr>
        <p:spPr>
          <a:xfrm>
            <a:off x="674608" y="6197442"/>
            <a:ext cx="8094583" cy="1463278"/>
          </a:xfrm>
          <a:prstGeom prst="roundRect">
            <a:avLst>
              <a:gd name="adj" fmla="val 1537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20" name="Shape 14"/>
          <p:cNvSpPr/>
          <p:nvPr/>
        </p:nvSpPr>
        <p:spPr>
          <a:xfrm>
            <a:off x="8169593" y="6581537"/>
            <a:ext cx="449699" cy="449699"/>
          </a:xfrm>
          <a:prstGeom prst="roundRect">
            <a:avLst>
              <a:gd name="adj" fmla="val 20331568"/>
            </a:avLst>
          </a:prstGeom>
          <a:solidFill>
            <a:srgbClr val="3E2513"/>
          </a:solidFill>
          <a:ln/>
        </p:spPr>
        <p:txBody>
          <a:bodyPr/>
          <a:lstStyle/>
          <a:p>
            <a:endParaRPr lang="he-IL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93299" y="6705124"/>
            <a:ext cx="202287" cy="202287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71962" y="6705124"/>
            <a:ext cx="1873925" cy="234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8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</a:rPr>
              <a:t>מערכת התראות</a:t>
            </a:r>
            <a:endParaRPr lang="en-US" sz="2000" dirty="0"/>
          </a:p>
        </p:txBody>
      </p:sp>
      <p:sp>
        <p:nvSpPr>
          <p:cNvPr id="23" name="Text 16"/>
          <p:cNvSpPr/>
          <p:nvPr/>
        </p:nvSpPr>
        <p:spPr>
          <a:xfrm>
            <a:off x="824508" y="7271029"/>
            <a:ext cx="7794784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8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</a:rPr>
              <a:t>לחיסונים ותורים קרובים.</a:t>
            </a:r>
            <a:endParaRPr lang="en-US" sz="1600" dirty="0"/>
          </a:p>
        </p:txBody>
      </p:sp>
      <p:sp>
        <p:nvSpPr>
          <p:cNvPr id="24" name="Text 17"/>
          <p:cNvSpPr/>
          <p:nvPr/>
        </p:nvSpPr>
        <p:spPr>
          <a:xfrm>
            <a:off x="524708" y="7577257"/>
            <a:ext cx="8094583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endParaRPr lang="en-US" sz="1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92290" y="750331"/>
            <a:ext cx="70737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</a:rPr>
              <a:t>דרישות לא-פונקציונליות (NFR)</a:t>
            </a:r>
            <a:endParaRPr lang="en-US" sz="4800" b="1" dirty="0"/>
          </a:p>
        </p:txBody>
      </p:sp>
      <p:sp>
        <p:nvSpPr>
          <p:cNvPr id="4" name="Shape 1"/>
          <p:cNvSpPr/>
          <p:nvPr/>
        </p:nvSpPr>
        <p:spPr>
          <a:xfrm>
            <a:off x="10171867" y="2250638"/>
            <a:ext cx="3664744" cy="2456617"/>
          </a:xfrm>
          <a:prstGeom prst="roundRect">
            <a:avLst>
              <a:gd name="adj" fmla="val 5956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he-IL"/>
          </a:p>
        </p:txBody>
      </p:sp>
      <p:sp>
        <p:nvSpPr>
          <p:cNvPr id="5" name="Shape 2"/>
          <p:cNvSpPr/>
          <p:nvPr/>
        </p:nvSpPr>
        <p:spPr>
          <a:xfrm>
            <a:off x="13745170" y="2250638"/>
            <a:ext cx="121920" cy="2456617"/>
          </a:xfrm>
          <a:prstGeom prst="roundRect">
            <a:avLst>
              <a:gd name="adj" fmla="val 27907"/>
            </a:avLst>
          </a:prstGeom>
          <a:solidFill>
            <a:srgbClr val="3E2513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6" name="Text 3"/>
          <p:cNvSpPr/>
          <p:nvPr/>
        </p:nvSpPr>
        <p:spPr>
          <a:xfrm>
            <a:off x="10652641" y="25079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</a:rPr>
              <a:t>אבטחת מידע</a:t>
            </a:r>
            <a:endParaRPr lang="en-US" sz="2400" b="1" dirty="0"/>
          </a:p>
        </p:txBody>
      </p:sp>
      <p:sp>
        <p:nvSpPr>
          <p:cNvPr id="7" name="Text 4"/>
          <p:cNvSpPr/>
          <p:nvPr/>
        </p:nvSpPr>
        <p:spPr>
          <a:xfrm>
            <a:off x="10325100" y="2998351"/>
            <a:ext cx="316277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he-IL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</a:rPr>
              <a:t>אימות משתמשים (</a:t>
            </a:r>
            <a:r>
              <a:rPr lang="en-US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</a:rPr>
              <a:t>JWT</a:t>
            </a:r>
            <a:r>
              <a:rPr lang="he-IL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</a:rPr>
              <a:t>), הצפנת סיסמאות והרשאות מבוססות תפקיד ( </a:t>
            </a:r>
            <a:r>
              <a:rPr lang="en-US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</a:rPr>
              <a:t>role – based</a:t>
            </a:r>
            <a:r>
              <a:rPr lang="he-IL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</a:rPr>
              <a:t>) לשמירה על פרטיות.</a:t>
            </a:r>
            <a:endParaRPr lang="en-US" dirty="0"/>
          </a:p>
        </p:txBody>
      </p:sp>
      <p:sp>
        <p:nvSpPr>
          <p:cNvPr id="8" name="Shape 5"/>
          <p:cNvSpPr/>
          <p:nvPr/>
        </p:nvSpPr>
        <p:spPr>
          <a:xfrm>
            <a:off x="6280190" y="2250638"/>
            <a:ext cx="3664863" cy="2456617"/>
          </a:xfrm>
          <a:prstGeom prst="roundRect">
            <a:avLst>
              <a:gd name="adj" fmla="val 5956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he-IL"/>
          </a:p>
        </p:txBody>
      </p:sp>
      <p:sp>
        <p:nvSpPr>
          <p:cNvPr id="9" name="Shape 6"/>
          <p:cNvSpPr/>
          <p:nvPr/>
        </p:nvSpPr>
        <p:spPr>
          <a:xfrm>
            <a:off x="9853613" y="2250638"/>
            <a:ext cx="121920" cy="2456617"/>
          </a:xfrm>
          <a:prstGeom prst="roundRect">
            <a:avLst>
              <a:gd name="adj" fmla="val 27907"/>
            </a:avLst>
          </a:prstGeom>
          <a:solidFill>
            <a:srgbClr val="3E2513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10" name="Text 7"/>
          <p:cNvSpPr/>
          <p:nvPr/>
        </p:nvSpPr>
        <p:spPr>
          <a:xfrm>
            <a:off x="6761083" y="25079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</a:rPr>
              <a:t>זמינות (Uptime)</a:t>
            </a:r>
            <a:endParaRPr lang="en-US" sz="2400" b="1" dirty="0"/>
          </a:p>
        </p:txBody>
      </p:sp>
      <p:sp>
        <p:nvSpPr>
          <p:cNvPr id="11" name="Text 8"/>
          <p:cNvSpPr/>
          <p:nvPr/>
        </p:nvSpPr>
        <p:spPr>
          <a:xfrm>
            <a:off x="6537484" y="2998351"/>
            <a:ext cx="30588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he-IL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</a:rPr>
              <a:t>אמינות גבוהה של המערכת כדי להבטיח גישה למידע רפואי בכל זמן נתון.</a:t>
            </a:r>
            <a:endParaRPr lang="en-US" dirty="0"/>
          </a:p>
        </p:txBody>
      </p:sp>
      <p:sp>
        <p:nvSpPr>
          <p:cNvPr id="12" name="Shape 9"/>
          <p:cNvSpPr/>
          <p:nvPr/>
        </p:nvSpPr>
        <p:spPr>
          <a:xfrm>
            <a:off x="10171867" y="4934069"/>
            <a:ext cx="3664744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he-IL"/>
          </a:p>
        </p:txBody>
      </p:sp>
      <p:sp>
        <p:nvSpPr>
          <p:cNvPr id="13" name="Shape 10"/>
          <p:cNvSpPr/>
          <p:nvPr/>
        </p:nvSpPr>
        <p:spPr>
          <a:xfrm>
            <a:off x="13745170" y="4934069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3E2513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14" name="Text 11"/>
          <p:cNvSpPr/>
          <p:nvPr/>
        </p:nvSpPr>
        <p:spPr>
          <a:xfrm>
            <a:off x="10652641" y="51913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</a:rPr>
              <a:t>זמן תגובה</a:t>
            </a:r>
            <a:endParaRPr lang="en-US" sz="2400" b="1" dirty="0"/>
          </a:p>
        </p:txBody>
      </p:sp>
      <p:sp>
        <p:nvSpPr>
          <p:cNvPr id="15" name="Text 12"/>
          <p:cNvSpPr/>
          <p:nvPr/>
        </p:nvSpPr>
        <p:spPr>
          <a:xfrm>
            <a:off x="10429161" y="5681782"/>
            <a:ext cx="30587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he-IL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</a:rPr>
              <a:t>ביצועים מהירים לפעולות קריטיות כמו כניסה וקביעת תור, לחוויית משתמש חלקה.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78" y="0"/>
            <a:ext cx="6083301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69300" y="547689"/>
            <a:ext cx="5289511" cy="888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he-IL" sz="4800" b="1" dirty="0">
                <a:solidFill>
                  <a:srgbClr val="201B18"/>
                </a:solidFill>
                <a:latin typeface="Platypi Medium" pitchFamily="34" charset="0"/>
              </a:rPr>
              <a:t>האתגר וההתמודדות</a:t>
            </a:r>
            <a:endParaRPr lang="en-US" sz="4800" b="1" dirty="0"/>
          </a:p>
        </p:txBody>
      </p:sp>
      <p:sp>
        <p:nvSpPr>
          <p:cNvPr id="4" name="Text 1"/>
          <p:cNvSpPr/>
          <p:nvPr/>
        </p:nvSpPr>
        <p:spPr>
          <a:xfrm>
            <a:off x="10384692" y="274050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300"/>
              </a:lnSpc>
              <a:buNone/>
            </a:pPr>
            <a:r>
              <a:rPr lang="he-IL" sz="2650" b="1" dirty="0">
                <a:solidFill>
                  <a:srgbClr val="201B18"/>
                </a:solidFill>
                <a:latin typeface="Platypi Medium" pitchFamily="34" charset="0"/>
              </a:rPr>
              <a:t>האתגר: ניהול </a:t>
            </a:r>
            <a:r>
              <a:rPr lang="en-US" sz="2650" b="1" dirty="0">
                <a:solidFill>
                  <a:srgbClr val="201B18"/>
                </a:solidFill>
                <a:latin typeface="Platypi Medium" pitchFamily="34" charset="0"/>
              </a:rPr>
              <a:t>Data</a:t>
            </a:r>
            <a:r>
              <a:rPr lang="he-IL" sz="2650" b="1" dirty="0">
                <a:solidFill>
                  <a:srgbClr val="201B18"/>
                </a:solidFill>
                <a:latin typeface="Platypi Medium" pitchFamily="34" charset="0"/>
              </a:rPr>
              <a:t> כבד</a:t>
            </a:r>
            <a:endParaRPr lang="en-US" sz="2650" b="1" dirty="0"/>
          </a:p>
        </p:txBody>
      </p:sp>
      <p:sp>
        <p:nvSpPr>
          <p:cNvPr id="5" name="Text 2"/>
          <p:cNvSpPr/>
          <p:nvPr/>
        </p:nvSpPr>
        <p:spPr>
          <a:xfrm>
            <a:off x="6736082" y="3247231"/>
            <a:ext cx="7050940" cy="1121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he-IL" sz="1750" dirty="0"/>
              <a:t>תיקים רפואיים כוללים צילומי רנטגן ומסמכים סרוקים במשקל גבוה. שמירתם ישירות בשרת או טעינתם המיידית למובייל עלולה לפגוע בביצועים ולקרוס תחת עומס. 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263384" y="5059363"/>
            <a:ext cx="4573227" cy="515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3300"/>
              </a:lnSpc>
              <a:buNone/>
            </a:pPr>
            <a:r>
              <a:rPr lang="he-IL" sz="2650" b="1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</a:rPr>
              <a:t>הפתרון: ארכיטקטורה היברידית</a:t>
            </a:r>
            <a:endParaRPr lang="en-US" sz="2650" b="1" dirty="0"/>
          </a:p>
        </p:txBody>
      </p:sp>
      <p:sp>
        <p:nvSpPr>
          <p:cNvPr id="7" name="Text 4"/>
          <p:cNvSpPr/>
          <p:nvPr/>
        </p:nvSpPr>
        <p:spPr>
          <a:xfrm>
            <a:off x="7205981" y="5672931"/>
            <a:ext cx="658104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he-IL" sz="1750" dirty="0"/>
              <a:t>שימוש בשירות אחסון ענן חיצוני (</a:t>
            </a:r>
            <a:r>
              <a:rPr lang="en-US" sz="1750" dirty="0"/>
              <a:t>Object Storage</a:t>
            </a:r>
            <a:r>
              <a:rPr lang="he-IL" sz="1750" dirty="0"/>
              <a:t>) לקבצים הכבדים, תוך שימוש ב- </a:t>
            </a:r>
            <a:r>
              <a:rPr lang="en-US" sz="1750" dirty="0"/>
              <a:t>Lazy Loading</a:t>
            </a:r>
            <a:r>
              <a:rPr lang="he-IL" sz="1750" dirty="0"/>
              <a:t> באפליקציה (טעינה רק לפי דרישה) לשמירה על מהירות תגובה מקסימלית.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618</Words>
  <Application>Microsoft Office PowerPoint</Application>
  <PresentationFormat>מותאם אישית</PresentationFormat>
  <Paragraphs>84</Paragraphs>
  <Slides>9</Slides>
  <Notes>9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2</vt:i4>
      </vt:variant>
      <vt:variant>
        <vt:lpstr>כותרות שקופיות</vt:lpstr>
      </vt:variant>
      <vt:variant>
        <vt:i4>9</vt:i4>
      </vt:variant>
    </vt:vector>
  </HeadingPairs>
  <TitlesOfParts>
    <vt:vector size="17" baseType="lpstr">
      <vt:lpstr>Platypi Medium</vt:lpstr>
      <vt:lpstr>Calibri</vt:lpstr>
      <vt:lpstr>Source Serif 4</vt:lpstr>
      <vt:lpstr>Aptos</vt:lpstr>
      <vt:lpstr>Arial</vt:lpstr>
      <vt:lpstr>Roboto Slab</vt:lpstr>
      <vt:lpstr>Office Theme</vt:lpstr>
      <vt:lpstr>1_Office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מעיין סנדק</dc:creator>
  <cp:lastModifiedBy>מעיין סנדק</cp:lastModifiedBy>
  <cp:revision>2</cp:revision>
  <dcterms:created xsi:type="dcterms:W3CDTF">2026-01-06T13:46:27Z</dcterms:created>
  <dcterms:modified xsi:type="dcterms:W3CDTF">2026-01-14T11:54:34Z</dcterms:modified>
</cp:coreProperties>
</file>